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Lst>
  <p:sldSz cx="18288000" cy="10287000"/>
  <p:notesSz cx="6858000" cy="9144000"/>
  <p:embeddedFontLst>
    <p:embeddedFont>
      <p:font typeface="Open Sans" charset="1" panose="020B0606030504020204"/>
      <p:regular r:id="rId20"/>
    </p:embeddedFont>
    <p:embeddedFont>
      <p:font typeface="League Spartan" charset="1" panose="00000800000000000000"/>
      <p:regular r:id="rId21"/>
    </p:embeddedFont>
    <p:embeddedFont>
      <p:font typeface="Open Sans Bold" charset="1" panose="020B0806030504020204"/>
      <p:regular r:id="rId22"/>
    </p:embeddedFont>
    <p:embeddedFont>
      <p:font typeface="Open Sans Ultra-Bold" charset="1" panose="00000000000000000000"/>
      <p:regular r:id="rId23"/>
    </p:embeddedFont>
    <p:embeddedFont>
      <p:font typeface="Be Vietnam" charset="1" panose="00000500000000000000"/>
      <p:regular r:id="rId24"/>
    </p:embeddedFont>
    <p:embeddedFont>
      <p:font typeface="Be Vietnam Ultra-Bold" charset="1" panose="00000900000000000000"/>
      <p:regular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8.svg" Type="http://schemas.openxmlformats.org/officeDocument/2006/relationships/image"/><Relationship Id="rId11" Target="../media/image22.png" Type="http://schemas.openxmlformats.org/officeDocument/2006/relationships/image"/><Relationship Id="rId12" Target="../media/image23.svg" Type="http://schemas.openxmlformats.org/officeDocument/2006/relationships/image"/><Relationship Id="rId13" Target="../media/image7.png" Type="http://schemas.openxmlformats.org/officeDocument/2006/relationships/image"/><Relationship Id="rId14" Target="../media/image8.svg" Type="http://schemas.openxmlformats.org/officeDocument/2006/relationships/image"/><Relationship Id="rId2" Target="../media/image6.jpeg" Type="http://schemas.openxmlformats.org/officeDocument/2006/relationships/image"/><Relationship Id="rId3" Target="../media/image31.png" Type="http://schemas.openxmlformats.org/officeDocument/2006/relationships/image"/><Relationship Id="rId4" Target="../media/image32.svg" Type="http://schemas.openxmlformats.org/officeDocument/2006/relationships/image"/><Relationship Id="rId5" Target="../media/image33.png" Type="http://schemas.openxmlformats.org/officeDocument/2006/relationships/image"/><Relationship Id="rId6" Target="../media/image34.svg" Type="http://schemas.openxmlformats.org/officeDocument/2006/relationships/image"/><Relationship Id="rId7" Target="../media/image35.png" Type="http://schemas.openxmlformats.org/officeDocument/2006/relationships/image"/><Relationship Id="rId8" Target="../media/image36.svg" Type="http://schemas.openxmlformats.org/officeDocument/2006/relationships/image"/><Relationship Id="rId9" Target="../media/image37.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4.svg" Type="http://schemas.openxmlformats.org/officeDocument/2006/relationships/image"/><Relationship Id="rId2" Target="../media/image6.jpeg" Type="http://schemas.openxmlformats.org/officeDocument/2006/relationships/image"/><Relationship Id="rId3" Target="../media/image33.png" Type="http://schemas.openxmlformats.org/officeDocument/2006/relationships/image"/><Relationship Id="rId4" Target="../media/image34.svg" Type="http://schemas.openxmlformats.org/officeDocument/2006/relationships/image"/><Relationship Id="rId5" Target="../media/image39.png" Type="http://schemas.openxmlformats.org/officeDocument/2006/relationships/image"/><Relationship Id="rId6" Target="../media/image40.svg" Type="http://schemas.openxmlformats.org/officeDocument/2006/relationships/image"/><Relationship Id="rId7" Target="../media/image41.png" Type="http://schemas.openxmlformats.org/officeDocument/2006/relationships/image"/><Relationship Id="rId8" Target="../media/image42.svg" Type="http://schemas.openxmlformats.org/officeDocument/2006/relationships/image"/><Relationship Id="rId9" Target="../media/image43.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 Id="rId3" Target="../media/image9.jpeg" Type="http://schemas.openxmlformats.org/officeDocument/2006/relationships/image"/><Relationship Id="rId4" Target="../media/image10.jpeg" Type="http://schemas.openxmlformats.org/officeDocument/2006/relationships/image"/><Relationship Id="rId5" Target="../media/image11.png" Type="http://schemas.openxmlformats.org/officeDocument/2006/relationships/image"/><Relationship Id="rId6" Target="../media/image12.svg" Type="http://schemas.openxmlformats.org/officeDocument/2006/relationships/image"/><Relationship Id="rId7" Target="../media/image13.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4.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5.png" Type="http://schemas.openxmlformats.org/officeDocument/2006/relationships/image"/><Relationship Id="rId4" Target="../media/image16.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5.png" Type="http://schemas.openxmlformats.org/officeDocument/2006/relationships/image"/><Relationship Id="rId4" Target="../media/image16.svg" Type="http://schemas.openxmlformats.org/officeDocument/2006/relationships/image"/><Relationship Id="rId5" Target="../media/image17.jpe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5.svg" Type="http://schemas.openxmlformats.org/officeDocument/2006/relationships/image"/><Relationship Id="rId2" Target="../media/image6.jpeg" Type="http://schemas.openxmlformats.org/officeDocument/2006/relationships/image"/><Relationship Id="rId3" Target="../media/image18.png" Type="http://schemas.openxmlformats.org/officeDocument/2006/relationships/image"/><Relationship Id="rId4" Target="../media/image19.svg" Type="http://schemas.openxmlformats.org/officeDocument/2006/relationships/image"/><Relationship Id="rId5" Target="../media/image20.png" Type="http://schemas.openxmlformats.org/officeDocument/2006/relationships/image"/><Relationship Id="rId6" Target="../media/image21.svg" Type="http://schemas.openxmlformats.org/officeDocument/2006/relationships/image"/><Relationship Id="rId7" Target="../media/image22.png" Type="http://schemas.openxmlformats.org/officeDocument/2006/relationships/image"/><Relationship Id="rId8" Target="../media/image23.svg" Type="http://schemas.openxmlformats.org/officeDocument/2006/relationships/image"/><Relationship Id="rId9" Target="../media/image24.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 Id="rId3" Target="../media/image26.png" Type="http://schemas.openxmlformats.org/officeDocument/2006/relationships/image"/><Relationship Id="rId4" Target="../media/image27.svg" Type="http://schemas.openxmlformats.org/officeDocument/2006/relationships/image"/><Relationship Id="rId5" Target="../media/image28.png" Type="http://schemas.openxmlformats.org/officeDocument/2006/relationships/image"/><Relationship Id="rId6" Target="../media/image29.png" Type="http://schemas.openxmlformats.org/officeDocument/2006/relationships/image"/><Relationship Id="rId7" Target="../media/image30.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204" t="0" r="-2204" b="0"/>
            </a:stretch>
          </a:blipFill>
        </p:spPr>
      </p:sp>
      <p:grpSp>
        <p:nvGrpSpPr>
          <p:cNvPr name="Group 3" id="3"/>
          <p:cNvGrpSpPr/>
          <p:nvPr/>
        </p:nvGrpSpPr>
        <p:grpSpPr>
          <a:xfrm rot="0">
            <a:off x="1028700" y="952267"/>
            <a:ext cx="16230600" cy="8382465"/>
            <a:chOff x="0" y="0"/>
            <a:chExt cx="6045684" cy="3122357"/>
          </a:xfrm>
        </p:grpSpPr>
        <p:sp>
          <p:nvSpPr>
            <p:cNvPr name="Freeform 4" id="4"/>
            <p:cNvSpPr/>
            <p:nvPr/>
          </p:nvSpPr>
          <p:spPr>
            <a:xfrm flipH="false" flipV="false" rot="0">
              <a:off x="0" y="0"/>
              <a:ext cx="6045684" cy="3122357"/>
            </a:xfrm>
            <a:custGeom>
              <a:avLst/>
              <a:gdLst/>
              <a:ahLst/>
              <a:cxnLst/>
              <a:rect r="r" b="b" t="t" l="l"/>
              <a:pathLst>
                <a:path h="3122357" w="6045684">
                  <a:moveTo>
                    <a:pt x="0" y="0"/>
                  </a:moveTo>
                  <a:lnTo>
                    <a:pt x="6045684" y="0"/>
                  </a:lnTo>
                  <a:lnTo>
                    <a:pt x="6045684" y="3122357"/>
                  </a:lnTo>
                  <a:lnTo>
                    <a:pt x="0" y="3122357"/>
                  </a:lnTo>
                  <a:close/>
                </a:path>
              </a:pathLst>
            </a:custGeom>
            <a:solidFill>
              <a:srgbClr val="000000">
                <a:alpha val="0"/>
              </a:srgbClr>
            </a:solidFill>
            <a:ln w="66675" cap="sq">
              <a:solidFill>
                <a:srgbClr val="6753A8"/>
              </a:solidFill>
              <a:prstDash val="solid"/>
              <a:miter/>
            </a:ln>
          </p:spPr>
        </p:sp>
        <p:sp>
          <p:nvSpPr>
            <p:cNvPr name="TextBox 5" id="5"/>
            <p:cNvSpPr txBox="true"/>
            <p:nvPr/>
          </p:nvSpPr>
          <p:spPr>
            <a:xfrm>
              <a:off x="0" y="0"/>
              <a:ext cx="6045684" cy="3122357"/>
            </a:xfrm>
            <a:prstGeom prst="rect">
              <a:avLst/>
            </a:prstGeom>
          </p:spPr>
          <p:txBody>
            <a:bodyPr anchor="ctr" rtlCol="false" tIns="48876" lIns="48876" bIns="48876" rIns="48876"/>
            <a:lstStyle/>
            <a:p>
              <a:pPr algn="ctr">
                <a:lnSpc>
                  <a:spcPts val="1813"/>
                </a:lnSpc>
              </a:pPr>
            </a:p>
          </p:txBody>
        </p:sp>
      </p:grpSp>
      <p:grpSp>
        <p:nvGrpSpPr>
          <p:cNvPr name="Group 6" id="6"/>
          <p:cNvGrpSpPr/>
          <p:nvPr/>
        </p:nvGrpSpPr>
        <p:grpSpPr>
          <a:xfrm rot="0">
            <a:off x="12374539" y="8993151"/>
            <a:ext cx="4284389" cy="1567256"/>
            <a:chOff x="0" y="0"/>
            <a:chExt cx="1128399" cy="412775"/>
          </a:xfrm>
        </p:grpSpPr>
        <p:sp>
          <p:nvSpPr>
            <p:cNvPr name="Freeform 7" id="7"/>
            <p:cNvSpPr/>
            <p:nvPr/>
          </p:nvSpPr>
          <p:spPr>
            <a:xfrm flipH="false" flipV="false" rot="0">
              <a:off x="0" y="0"/>
              <a:ext cx="1128399" cy="412775"/>
            </a:xfrm>
            <a:custGeom>
              <a:avLst/>
              <a:gdLst/>
              <a:ahLst/>
              <a:cxnLst/>
              <a:rect r="r" b="b" t="t" l="l"/>
              <a:pathLst>
                <a:path h="412775" w="1128399">
                  <a:moveTo>
                    <a:pt x="0" y="0"/>
                  </a:moveTo>
                  <a:lnTo>
                    <a:pt x="1128399" y="0"/>
                  </a:lnTo>
                  <a:lnTo>
                    <a:pt x="1128399" y="412775"/>
                  </a:lnTo>
                  <a:lnTo>
                    <a:pt x="0" y="412775"/>
                  </a:lnTo>
                  <a:close/>
                </a:path>
              </a:pathLst>
            </a:custGeom>
            <a:solidFill>
              <a:srgbClr val="EDECED"/>
            </a:solidFill>
          </p:spPr>
        </p:sp>
        <p:sp>
          <p:nvSpPr>
            <p:cNvPr name="TextBox 8" id="8"/>
            <p:cNvSpPr txBox="true"/>
            <p:nvPr/>
          </p:nvSpPr>
          <p:spPr>
            <a:xfrm>
              <a:off x="0" y="-47625"/>
              <a:ext cx="1128399" cy="460400"/>
            </a:xfrm>
            <a:prstGeom prst="rect">
              <a:avLst/>
            </a:prstGeom>
          </p:spPr>
          <p:txBody>
            <a:bodyPr anchor="ctr" rtlCol="false" tIns="50800" lIns="50800" bIns="50800" rIns="50800"/>
            <a:lstStyle/>
            <a:p>
              <a:pPr algn="ctr">
                <a:lnSpc>
                  <a:spcPts val="2800"/>
                </a:lnSpc>
              </a:pPr>
            </a:p>
          </p:txBody>
        </p:sp>
      </p:grpSp>
      <p:grpSp>
        <p:nvGrpSpPr>
          <p:cNvPr name="Group 9" id="9"/>
          <p:cNvGrpSpPr/>
          <p:nvPr/>
        </p:nvGrpSpPr>
        <p:grpSpPr>
          <a:xfrm rot="5400000">
            <a:off x="14012664" y="3237235"/>
            <a:ext cx="6983416" cy="1567256"/>
            <a:chOff x="0" y="0"/>
            <a:chExt cx="1839254" cy="412775"/>
          </a:xfrm>
        </p:grpSpPr>
        <p:sp>
          <p:nvSpPr>
            <p:cNvPr name="Freeform 10" id="10"/>
            <p:cNvSpPr/>
            <p:nvPr/>
          </p:nvSpPr>
          <p:spPr>
            <a:xfrm flipH="false" flipV="false" rot="0">
              <a:off x="0" y="0"/>
              <a:ext cx="1839254" cy="412775"/>
            </a:xfrm>
            <a:custGeom>
              <a:avLst/>
              <a:gdLst/>
              <a:ahLst/>
              <a:cxnLst/>
              <a:rect r="r" b="b" t="t" l="l"/>
              <a:pathLst>
                <a:path h="412775" w="1839254">
                  <a:moveTo>
                    <a:pt x="0" y="0"/>
                  </a:moveTo>
                  <a:lnTo>
                    <a:pt x="1839254" y="0"/>
                  </a:lnTo>
                  <a:lnTo>
                    <a:pt x="1839254" y="412775"/>
                  </a:lnTo>
                  <a:lnTo>
                    <a:pt x="0" y="412775"/>
                  </a:lnTo>
                  <a:close/>
                </a:path>
              </a:pathLst>
            </a:custGeom>
            <a:solidFill>
              <a:srgbClr val="EDECED"/>
            </a:solidFill>
          </p:spPr>
        </p:sp>
        <p:sp>
          <p:nvSpPr>
            <p:cNvPr name="TextBox 11" id="11"/>
            <p:cNvSpPr txBox="true"/>
            <p:nvPr/>
          </p:nvSpPr>
          <p:spPr>
            <a:xfrm>
              <a:off x="0" y="-47625"/>
              <a:ext cx="1839254" cy="460400"/>
            </a:xfrm>
            <a:prstGeom prst="rect">
              <a:avLst/>
            </a:prstGeom>
          </p:spPr>
          <p:txBody>
            <a:bodyPr anchor="ctr" rtlCol="false" tIns="50800" lIns="50800" bIns="50800" rIns="50800"/>
            <a:lstStyle/>
            <a:p>
              <a:pPr algn="ctr">
                <a:lnSpc>
                  <a:spcPts val="2800"/>
                </a:lnSpc>
              </a:pPr>
            </a:p>
          </p:txBody>
        </p:sp>
      </p:grpSp>
      <p:sp>
        <p:nvSpPr>
          <p:cNvPr name="Freeform 12" id="12"/>
          <p:cNvSpPr/>
          <p:nvPr/>
        </p:nvSpPr>
        <p:spPr>
          <a:xfrm flipH="true" flipV="true" rot="5400000">
            <a:off x="10540746" y="-52264"/>
            <a:ext cx="11547949" cy="9406329"/>
          </a:xfrm>
          <a:custGeom>
            <a:avLst/>
            <a:gdLst/>
            <a:ahLst/>
            <a:cxnLst/>
            <a:rect r="r" b="b" t="t" l="l"/>
            <a:pathLst>
              <a:path h="9406329" w="11547949">
                <a:moveTo>
                  <a:pt x="11547949" y="9406329"/>
                </a:moveTo>
                <a:lnTo>
                  <a:pt x="0" y="9406329"/>
                </a:lnTo>
                <a:lnTo>
                  <a:pt x="0" y="0"/>
                </a:lnTo>
                <a:lnTo>
                  <a:pt x="11547949" y="0"/>
                </a:lnTo>
                <a:lnTo>
                  <a:pt x="11547949" y="9406329"/>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3" id="13"/>
          <p:cNvSpPr/>
          <p:nvPr/>
        </p:nvSpPr>
        <p:spPr>
          <a:xfrm flipH="false" flipV="false" rot="0">
            <a:off x="2118001" y="1688159"/>
            <a:ext cx="491457" cy="480734"/>
          </a:xfrm>
          <a:custGeom>
            <a:avLst/>
            <a:gdLst/>
            <a:ahLst/>
            <a:cxnLst/>
            <a:rect r="r" b="b" t="t" l="l"/>
            <a:pathLst>
              <a:path h="480734" w="491457">
                <a:moveTo>
                  <a:pt x="0" y="0"/>
                </a:moveTo>
                <a:lnTo>
                  <a:pt x="491457" y="0"/>
                </a:lnTo>
                <a:lnTo>
                  <a:pt x="491457" y="480735"/>
                </a:lnTo>
                <a:lnTo>
                  <a:pt x="0" y="48073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4" id="14"/>
          <p:cNvSpPr txBox="true"/>
          <p:nvPr/>
        </p:nvSpPr>
        <p:spPr>
          <a:xfrm rot="0">
            <a:off x="2146576" y="6010235"/>
            <a:ext cx="9224082" cy="563880"/>
          </a:xfrm>
          <a:prstGeom prst="rect">
            <a:avLst/>
          </a:prstGeom>
        </p:spPr>
        <p:txBody>
          <a:bodyPr anchor="t" rtlCol="false" tIns="0" lIns="0" bIns="0" rIns="0">
            <a:spAutoFit/>
          </a:bodyPr>
          <a:lstStyle/>
          <a:p>
            <a:pPr algn="l">
              <a:lnSpc>
                <a:spcPts val="4620"/>
              </a:lnSpc>
              <a:spcBef>
                <a:spcPct val="0"/>
              </a:spcBef>
            </a:pPr>
            <a:r>
              <a:rPr lang="en-US" sz="3300">
                <a:solidFill>
                  <a:srgbClr val="000000"/>
                </a:solidFill>
                <a:latin typeface="Open Sans"/>
                <a:ea typeface="Open Sans"/>
                <a:cs typeface="Open Sans"/>
                <a:sym typeface="Open Sans"/>
              </a:rPr>
              <a:t>Presentación de Plan de Marketing</a:t>
            </a:r>
          </a:p>
        </p:txBody>
      </p:sp>
      <p:sp>
        <p:nvSpPr>
          <p:cNvPr name="TextBox 15" id="15"/>
          <p:cNvSpPr txBox="true"/>
          <p:nvPr/>
        </p:nvSpPr>
        <p:spPr>
          <a:xfrm rot="0">
            <a:off x="2118001" y="4455375"/>
            <a:ext cx="11119114" cy="1825117"/>
          </a:xfrm>
          <a:prstGeom prst="rect">
            <a:avLst/>
          </a:prstGeom>
        </p:spPr>
        <p:txBody>
          <a:bodyPr anchor="t" rtlCol="false" tIns="0" lIns="0" bIns="0" rIns="0">
            <a:spAutoFit/>
          </a:bodyPr>
          <a:lstStyle/>
          <a:p>
            <a:pPr algn="l">
              <a:lnSpc>
                <a:spcPts val="14398"/>
              </a:lnSpc>
            </a:pPr>
            <a:r>
              <a:rPr lang="en-US" sz="12099" b="true">
                <a:solidFill>
                  <a:srgbClr val="000000"/>
                </a:solidFill>
                <a:latin typeface="League Spartan"/>
                <a:ea typeface="League Spartan"/>
                <a:cs typeface="League Spartan"/>
                <a:sym typeface="League Spartan"/>
              </a:rPr>
              <a:t>PROYECTO</a:t>
            </a:r>
          </a:p>
        </p:txBody>
      </p:sp>
      <p:sp>
        <p:nvSpPr>
          <p:cNvPr name="TextBox 16" id="16"/>
          <p:cNvSpPr txBox="true"/>
          <p:nvPr/>
        </p:nvSpPr>
        <p:spPr>
          <a:xfrm rot="0">
            <a:off x="2184676" y="3226149"/>
            <a:ext cx="11052439" cy="1162304"/>
          </a:xfrm>
          <a:prstGeom prst="rect">
            <a:avLst/>
          </a:prstGeom>
        </p:spPr>
        <p:txBody>
          <a:bodyPr anchor="t" rtlCol="false" tIns="0" lIns="0" bIns="0" rIns="0">
            <a:spAutoFit/>
          </a:bodyPr>
          <a:lstStyle/>
          <a:p>
            <a:pPr algn="l">
              <a:lnSpc>
                <a:spcPts val="9163"/>
              </a:lnSpc>
            </a:pPr>
            <a:r>
              <a:rPr lang="en-US" sz="7700" b="true">
                <a:solidFill>
                  <a:srgbClr val="000000"/>
                </a:solidFill>
                <a:latin typeface="League Spartan"/>
                <a:ea typeface="League Spartan"/>
                <a:cs typeface="League Spartan"/>
                <a:sym typeface="League Spartan"/>
              </a:rPr>
              <a:t>PROPUESTA</a:t>
            </a:r>
          </a:p>
        </p:txBody>
      </p:sp>
      <p:sp>
        <p:nvSpPr>
          <p:cNvPr name="TextBox 17" id="17"/>
          <p:cNvSpPr txBox="true"/>
          <p:nvPr/>
        </p:nvSpPr>
        <p:spPr>
          <a:xfrm rot="0">
            <a:off x="2892124" y="1773904"/>
            <a:ext cx="5392207" cy="280670"/>
          </a:xfrm>
          <a:prstGeom prst="rect">
            <a:avLst/>
          </a:prstGeom>
        </p:spPr>
        <p:txBody>
          <a:bodyPr anchor="t" rtlCol="false" tIns="0" lIns="0" bIns="0" rIns="0">
            <a:spAutoFit/>
          </a:bodyPr>
          <a:lstStyle/>
          <a:p>
            <a:pPr algn="l">
              <a:lnSpc>
                <a:spcPts val="2380"/>
              </a:lnSpc>
            </a:pPr>
            <a:r>
              <a:rPr lang="en-US" sz="1700">
                <a:solidFill>
                  <a:srgbClr val="000000"/>
                </a:solidFill>
                <a:latin typeface="League Spartan"/>
                <a:ea typeface="League Spartan"/>
                <a:cs typeface="League Spartan"/>
                <a:sym typeface="League Spartan"/>
              </a:rPr>
              <a:t>Borcelle</a:t>
            </a:r>
          </a:p>
        </p:txBody>
      </p:sp>
      <p:sp>
        <p:nvSpPr>
          <p:cNvPr name="TextBox 18" id="18"/>
          <p:cNvSpPr txBox="true"/>
          <p:nvPr/>
        </p:nvSpPr>
        <p:spPr>
          <a:xfrm rot="0">
            <a:off x="2191450" y="7888354"/>
            <a:ext cx="3396778" cy="362585"/>
          </a:xfrm>
          <a:prstGeom prst="rect">
            <a:avLst/>
          </a:prstGeom>
        </p:spPr>
        <p:txBody>
          <a:bodyPr anchor="t" rtlCol="false" tIns="0" lIns="0" bIns="0" rIns="0">
            <a:spAutoFit/>
          </a:bodyPr>
          <a:lstStyle/>
          <a:p>
            <a:pPr algn="l" marL="0" indent="0" lvl="0">
              <a:lnSpc>
                <a:spcPts val="2859"/>
              </a:lnSpc>
              <a:spcBef>
                <a:spcPct val="0"/>
              </a:spcBef>
            </a:pPr>
            <a:r>
              <a:rPr lang="en-US" b="true" sz="2199">
                <a:solidFill>
                  <a:srgbClr val="000000"/>
                </a:solidFill>
                <a:latin typeface="League Spartan"/>
                <a:ea typeface="League Spartan"/>
                <a:cs typeface="League Spartan"/>
                <a:sym typeface="League Spartan"/>
              </a:rPr>
              <a:t>Cliente:</a:t>
            </a:r>
          </a:p>
        </p:txBody>
      </p:sp>
      <p:sp>
        <p:nvSpPr>
          <p:cNvPr name="TextBox 19" id="19"/>
          <p:cNvSpPr txBox="true"/>
          <p:nvPr/>
        </p:nvSpPr>
        <p:spPr>
          <a:xfrm rot="0">
            <a:off x="2191450" y="8231889"/>
            <a:ext cx="3396778" cy="327025"/>
          </a:xfrm>
          <a:prstGeom prst="rect">
            <a:avLst/>
          </a:prstGeom>
        </p:spPr>
        <p:txBody>
          <a:bodyPr anchor="t" rtlCol="false" tIns="0" lIns="0" bIns="0" rIns="0">
            <a:spAutoFit/>
          </a:bodyPr>
          <a:lstStyle/>
          <a:p>
            <a:pPr algn="l" marL="0" indent="0" lvl="0">
              <a:lnSpc>
                <a:spcPts val="2600"/>
              </a:lnSpc>
              <a:spcBef>
                <a:spcPct val="0"/>
              </a:spcBef>
            </a:pPr>
            <a:r>
              <a:rPr lang="en-US" sz="2000">
                <a:solidFill>
                  <a:srgbClr val="000000"/>
                </a:solidFill>
                <a:latin typeface="Open Sans"/>
                <a:ea typeface="Open Sans"/>
                <a:cs typeface="Open Sans"/>
                <a:sym typeface="Open Sans"/>
              </a:rPr>
              <a:t>Estudio Shonos</a:t>
            </a:r>
          </a:p>
        </p:txBody>
      </p:sp>
      <p:sp>
        <p:nvSpPr>
          <p:cNvPr name="TextBox 20" id="20"/>
          <p:cNvSpPr txBox="true"/>
          <p:nvPr/>
        </p:nvSpPr>
        <p:spPr>
          <a:xfrm rot="0">
            <a:off x="6511950" y="7888354"/>
            <a:ext cx="4756684" cy="362585"/>
          </a:xfrm>
          <a:prstGeom prst="rect">
            <a:avLst/>
          </a:prstGeom>
        </p:spPr>
        <p:txBody>
          <a:bodyPr anchor="t" rtlCol="false" tIns="0" lIns="0" bIns="0" rIns="0">
            <a:spAutoFit/>
          </a:bodyPr>
          <a:lstStyle/>
          <a:p>
            <a:pPr algn="just" marL="0" indent="0" lvl="0">
              <a:lnSpc>
                <a:spcPts val="2859"/>
              </a:lnSpc>
              <a:spcBef>
                <a:spcPct val="0"/>
              </a:spcBef>
            </a:pPr>
            <a:r>
              <a:rPr lang="en-US" b="true" sz="2199">
                <a:solidFill>
                  <a:srgbClr val="000000"/>
                </a:solidFill>
                <a:latin typeface="League Spartan"/>
                <a:ea typeface="League Spartan"/>
                <a:cs typeface="League Spartan"/>
                <a:sym typeface="League Spartan"/>
              </a:rPr>
              <a:t>Presentado por:</a:t>
            </a:r>
          </a:p>
        </p:txBody>
      </p:sp>
      <p:sp>
        <p:nvSpPr>
          <p:cNvPr name="TextBox 21" id="21"/>
          <p:cNvSpPr txBox="true"/>
          <p:nvPr/>
        </p:nvSpPr>
        <p:spPr>
          <a:xfrm rot="0">
            <a:off x="6511950" y="8231889"/>
            <a:ext cx="4756684" cy="327025"/>
          </a:xfrm>
          <a:prstGeom prst="rect">
            <a:avLst/>
          </a:prstGeom>
        </p:spPr>
        <p:txBody>
          <a:bodyPr anchor="t" rtlCol="false" tIns="0" lIns="0" bIns="0" rIns="0">
            <a:spAutoFit/>
          </a:bodyPr>
          <a:lstStyle/>
          <a:p>
            <a:pPr algn="just" marL="0" indent="0" lvl="0">
              <a:lnSpc>
                <a:spcPts val="2600"/>
              </a:lnSpc>
              <a:spcBef>
                <a:spcPct val="0"/>
              </a:spcBef>
            </a:pPr>
            <a:r>
              <a:rPr lang="en-US" sz="2000">
                <a:solidFill>
                  <a:srgbClr val="000000"/>
                </a:solidFill>
                <a:latin typeface="Open Sans"/>
                <a:ea typeface="Open Sans"/>
                <a:cs typeface="Open Sans"/>
                <a:sym typeface="Open Sans"/>
              </a:rPr>
              <a:t>Marcela Andrade</a:t>
            </a:r>
          </a:p>
        </p:txBody>
      </p:sp>
      <p:sp>
        <p:nvSpPr>
          <p:cNvPr name="AutoShape 22" id="22"/>
          <p:cNvSpPr/>
          <p:nvPr/>
        </p:nvSpPr>
        <p:spPr>
          <a:xfrm flipV="true">
            <a:off x="13553005" y="935761"/>
            <a:ext cx="5036482" cy="5036482"/>
          </a:xfrm>
          <a:prstGeom prst="line">
            <a:avLst/>
          </a:prstGeom>
          <a:ln cap="flat" w="114300">
            <a:solidFill>
              <a:srgbClr val="B799FF"/>
            </a:solidFill>
            <a:prstDash val="solid"/>
            <a:headEnd type="none" len="sm" w="sm"/>
            <a:tailEnd type="none" len="sm" w="sm"/>
          </a:ln>
        </p:spPr>
      </p:sp>
      <p:sp>
        <p:nvSpPr>
          <p:cNvPr name="AutoShape 23" id="23"/>
          <p:cNvSpPr/>
          <p:nvPr/>
        </p:nvSpPr>
        <p:spPr>
          <a:xfrm flipV="true">
            <a:off x="14602740" y="4540846"/>
            <a:ext cx="1216428" cy="1216428"/>
          </a:xfrm>
          <a:prstGeom prst="line">
            <a:avLst/>
          </a:prstGeom>
          <a:ln cap="flat" w="114300">
            <a:solidFill>
              <a:srgbClr val="B799FF"/>
            </a:solidFill>
            <a:prstDash val="solid"/>
            <a:headEnd type="none" len="sm" w="sm"/>
            <a:tailEnd type="none" len="sm" w="sm"/>
          </a:ln>
        </p:spPr>
      </p:sp>
      <p:sp>
        <p:nvSpPr>
          <p:cNvPr name="AutoShape 24" id="24"/>
          <p:cNvSpPr/>
          <p:nvPr/>
        </p:nvSpPr>
        <p:spPr>
          <a:xfrm flipV="true">
            <a:off x="12944791" y="7512571"/>
            <a:ext cx="2942644" cy="2942644"/>
          </a:xfrm>
          <a:prstGeom prst="line">
            <a:avLst/>
          </a:prstGeom>
          <a:ln cap="flat" w="114300">
            <a:solidFill>
              <a:srgbClr val="412A8C"/>
            </a:solidFill>
            <a:prstDash val="solid"/>
            <a:headEnd type="none" len="sm" w="sm"/>
            <a:tailEnd type="none" len="sm" w="sm"/>
          </a:ln>
        </p:spPr>
      </p:sp>
      <p:sp>
        <p:nvSpPr>
          <p:cNvPr name="AutoShape 25" id="25"/>
          <p:cNvSpPr/>
          <p:nvPr/>
        </p:nvSpPr>
        <p:spPr>
          <a:xfrm flipV="true">
            <a:off x="11473469" y="9776779"/>
            <a:ext cx="2942644" cy="2942644"/>
          </a:xfrm>
          <a:prstGeom prst="line">
            <a:avLst/>
          </a:prstGeom>
          <a:ln cap="flat" w="114300">
            <a:solidFill>
              <a:srgbClr val="412A8C"/>
            </a:solidFill>
            <a:prstDash val="solid"/>
            <a:headEnd type="none" len="sm" w="sm"/>
            <a:tailEnd type="none" len="sm" w="sm"/>
          </a:ln>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244" t="0" r="-2244" b="0"/>
            </a:stretch>
          </a:blipFill>
        </p:spPr>
      </p:sp>
      <p:sp>
        <p:nvSpPr>
          <p:cNvPr name="Freeform 3" id="3"/>
          <p:cNvSpPr/>
          <p:nvPr/>
        </p:nvSpPr>
        <p:spPr>
          <a:xfrm flipH="true" flipV="true" rot="5400000">
            <a:off x="7516841" y="294646"/>
            <a:ext cx="14145878" cy="11522461"/>
          </a:xfrm>
          <a:custGeom>
            <a:avLst/>
            <a:gdLst/>
            <a:ahLst/>
            <a:cxnLst/>
            <a:rect r="r" b="b" t="t" l="l"/>
            <a:pathLst>
              <a:path h="11522461" w="14145878">
                <a:moveTo>
                  <a:pt x="14145878" y="11522461"/>
                </a:moveTo>
                <a:lnTo>
                  <a:pt x="0" y="11522461"/>
                </a:lnTo>
                <a:lnTo>
                  <a:pt x="0" y="0"/>
                </a:lnTo>
                <a:lnTo>
                  <a:pt x="14145878" y="0"/>
                </a:lnTo>
                <a:lnTo>
                  <a:pt x="14145878" y="11522461"/>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1050131" y="1862817"/>
            <a:ext cx="13561080" cy="890555"/>
          </a:xfrm>
          <a:prstGeom prst="rect">
            <a:avLst/>
          </a:prstGeom>
        </p:spPr>
        <p:txBody>
          <a:bodyPr anchor="t" rtlCol="false" tIns="0" lIns="0" bIns="0" rIns="0">
            <a:spAutoFit/>
          </a:bodyPr>
          <a:lstStyle/>
          <a:p>
            <a:pPr algn="l">
              <a:lnSpc>
                <a:spcPts val="7012"/>
              </a:lnSpc>
            </a:pPr>
            <a:r>
              <a:rPr lang="en-US" sz="5843">
                <a:solidFill>
                  <a:srgbClr val="000000"/>
                </a:solidFill>
                <a:latin typeface="League Spartan"/>
                <a:ea typeface="League Spartan"/>
                <a:cs typeface="League Spartan"/>
                <a:sym typeface="League Spartan"/>
              </a:rPr>
              <a:t>PRESUPUESTO</a:t>
            </a:r>
          </a:p>
        </p:txBody>
      </p:sp>
      <p:graphicFrame>
        <p:nvGraphicFramePr>
          <p:cNvPr name="Table 5" id="5"/>
          <p:cNvGraphicFramePr>
            <a:graphicFrameLocks noGrp="true"/>
          </p:cNvGraphicFramePr>
          <p:nvPr/>
        </p:nvGraphicFramePr>
        <p:xfrm>
          <a:off x="1050131" y="3134603"/>
          <a:ext cx="16202025" cy="5842548"/>
        </p:xfrm>
        <a:graphic>
          <a:graphicData uri="http://schemas.openxmlformats.org/drawingml/2006/table">
            <a:tbl>
              <a:tblPr/>
              <a:tblGrid>
                <a:gridCol w="4050506"/>
                <a:gridCol w="4050506"/>
                <a:gridCol w="4050506"/>
                <a:gridCol w="4050506"/>
              </a:tblGrid>
              <a:tr h="858650">
                <a:tc>
                  <a:txBody>
                    <a:bodyPr anchor="t" rtlCol="false"/>
                    <a:lstStyle/>
                    <a:p>
                      <a:pPr algn="ctr">
                        <a:lnSpc>
                          <a:spcPts val="2799"/>
                        </a:lnSpc>
                        <a:defRPr/>
                      </a:pPr>
                      <a:r>
                        <a:rPr lang="en-US" sz="1999" spc="185">
                          <a:solidFill>
                            <a:srgbClr val="FFFFFF"/>
                          </a:solidFill>
                          <a:latin typeface="League Spartan"/>
                          <a:ea typeface="League Spartan"/>
                          <a:cs typeface="League Spartan"/>
                          <a:sym typeface="League Spartan"/>
                        </a:rPr>
                        <a:t>PROYECTO</a:t>
                      </a:r>
                      <a:endParaRPr lang="en-US" sz="1100"/>
                    </a:p>
                  </a:txBody>
                  <a:tcPr marL="190500" marR="190500" marT="190500" marB="190500" anchor="ctr">
                    <a:lnL cmpd="sng" algn="ctr" cap="flat" w="9525">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412A8C"/>
                    </a:solidFill>
                  </a:tcPr>
                </a:tc>
                <a:tc>
                  <a:txBody>
                    <a:bodyPr anchor="t" rtlCol="false"/>
                    <a:lstStyle/>
                    <a:p>
                      <a:pPr algn="ctr">
                        <a:lnSpc>
                          <a:spcPts val="2939"/>
                        </a:lnSpc>
                        <a:defRPr/>
                      </a:pPr>
                      <a:r>
                        <a:rPr lang="en-US" sz="2099" spc="195">
                          <a:solidFill>
                            <a:srgbClr val="000000"/>
                          </a:solidFill>
                          <a:latin typeface="League Spartan"/>
                          <a:ea typeface="League Spartan"/>
                          <a:cs typeface="League Spartan"/>
                          <a:sym typeface="League Spartan"/>
                        </a:rPr>
                        <a:t>COSTE</a:t>
                      </a:r>
                      <a:endParaRPr lang="en-US" sz="1100"/>
                    </a:p>
                  </a:txBody>
                  <a:tcPr marL="190500" marR="190500" marT="190500" marB="190500" anchor="ctr">
                    <a:lnL cmpd="sng" algn="ctr" cap="flat" w="9525">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B799FF"/>
                    </a:solidFill>
                  </a:tcPr>
                </a:tc>
                <a:tc>
                  <a:txBody>
                    <a:bodyPr anchor="t" rtlCol="false"/>
                    <a:lstStyle/>
                    <a:p>
                      <a:pPr algn="ctr">
                        <a:lnSpc>
                          <a:spcPts val="2939"/>
                        </a:lnSpc>
                        <a:defRPr/>
                      </a:pPr>
                      <a:r>
                        <a:rPr lang="en-US" sz="2099" spc="195">
                          <a:solidFill>
                            <a:srgbClr val="000000"/>
                          </a:solidFill>
                          <a:latin typeface="League Spartan"/>
                          <a:ea typeface="League Spartan"/>
                          <a:cs typeface="League Spartan"/>
                          <a:sym typeface="League Spartan"/>
                        </a:rPr>
                        <a:t>BENEFICIOS</a:t>
                      </a:r>
                      <a:endParaRPr lang="en-US" sz="1100"/>
                    </a:p>
                  </a:txBody>
                  <a:tcPr marL="190500" marR="190500" marT="190500" marB="190500" anchor="ctr">
                    <a:lnL cmpd="sng" algn="ctr" cap="flat" w="9525">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B799FF"/>
                    </a:solidFill>
                  </a:tcPr>
                </a:tc>
                <a:tc>
                  <a:txBody>
                    <a:bodyPr anchor="t" rtlCol="false"/>
                    <a:lstStyle/>
                    <a:p>
                      <a:pPr algn="ctr">
                        <a:lnSpc>
                          <a:spcPts val="2939"/>
                        </a:lnSpc>
                        <a:defRPr/>
                      </a:pPr>
                      <a:r>
                        <a:rPr lang="en-US" sz="2099" spc="195">
                          <a:solidFill>
                            <a:srgbClr val="000000"/>
                          </a:solidFill>
                          <a:latin typeface="League Spartan"/>
                          <a:ea typeface="League Spartan"/>
                          <a:cs typeface="League Spartan"/>
                          <a:sym typeface="League Spartan"/>
                        </a:rPr>
                        <a:t>GANANCIAS</a:t>
                      </a:r>
                      <a:endParaRPr lang="en-US" sz="1100"/>
                    </a:p>
                  </a:txBody>
                  <a:tcPr marL="190500" marR="190500" marT="190500" marB="190500" anchor="ctr">
                    <a:lnL cmpd="sng" algn="ctr" cap="flat" w="9525">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B799FF"/>
                    </a:solidFill>
                  </a:tcPr>
                </a:tc>
              </a:tr>
              <a:tr h="980046">
                <a:tc>
                  <a:txBody>
                    <a:bodyPr anchor="t" rtlCol="false"/>
                    <a:lstStyle/>
                    <a:p>
                      <a:pPr algn="ctr">
                        <a:lnSpc>
                          <a:spcPts val="2659"/>
                        </a:lnSpc>
                        <a:defRPr/>
                      </a:pPr>
                      <a:r>
                        <a:rPr lang="en-US" sz="1899">
                          <a:solidFill>
                            <a:srgbClr val="FFFFFF"/>
                          </a:solidFill>
                          <a:latin typeface="Open Sans"/>
                          <a:ea typeface="Open Sans"/>
                          <a:cs typeface="Open Sans"/>
                          <a:sym typeface="Open Sans"/>
                        </a:rPr>
                        <a:t>Nombre del proyecto</a:t>
                      </a:r>
                      <a:endParaRPr lang="en-US" sz="1100"/>
                    </a:p>
                  </a:txBody>
                  <a:tcPr marL="190500" marR="190500" marT="190500" marB="190500" anchor="ctr">
                    <a:lnL cmpd="sng" algn="ctr" cap="flat" w="9525">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412A8C"/>
                    </a:solidFill>
                  </a:tcPr>
                </a:tc>
                <a:tc>
                  <a:txBody>
                    <a:bodyPr anchor="t" rtlCol="false"/>
                    <a:lstStyle/>
                    <a:p>
                      <a:pPr algn="ctr">
                        <a:lnSpc>
                          <a:spcPts val="2659"/>
                        </a:lnSpc>
                        <a:defRPr/>
                      </a:pPr>
                      <a:r>
                        <a:rPr lang="en-US" sz="1899">
                          <a:solidFill>
                            <a:srgbClr val="000000"/>
                          </a:solidFill>
                          <a:latin typeface="Open Sans"/>
                          <a:ea typeface="Open Sans"/>
                          <a:cs typeface="Open Sans"/>
                          <a:sym typeface="Open Sans"/>
                        </a:rPr>
                        <a:t>Coste del proyecto</a:t>
                      </a:r>
                      <a:endParaRPr lang="en-US" sz="1100"/>
                    </a:p>
                  </a:txBody>
                  <a:tcPr marL="190500" marR="190500" marT="190500" marB="190500" anchor="ctr">
                    <a:lnL cmpd="sng" algn="ctr" cap="flat" w="9525">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FFFFF"/>
                    </a:solidFill>
                  </a:tcPr>
                </a:tc>
                <a:tc>
                  <a:txBody>
                    <a:bodyPr anchor="t" rtlCol="false"/>
                    <a:lstStyle/>
                    <a:p>
                      <a:pPr algn="ctr">
                        <a:lnSpc>
                          <a:spcPts val="2659"/>
                        </a:lnSpc>
                        <a:defRPr/>
                      </a:pPr>
                      <a:r>
                        <a:rPr lang="en-US" sz="1899">
                          <a:solidFill>
                            <a:srgbClr val="000000"/>
                          </a:solidFill>
                          <a:latin typeface="Open Sans"/>
                          <a:ea typeface="Open Sans"/>
                          <a:cs typeface="Open Sans"/>
                          <a:sym typeface="Open Sans"/>
                        </a:rPr>
                        <a:t>Beneficios del proyecto</a:t>
                      </a:r>
                      <a:endParaRPr lang="en-US" sz="1100"/>
                    </a:p>
                  </a:txBody>
                  <a:tcPr marL="190500" marR="190500" marT="190500" marB="190500" anchor="ctr">
                    <a:lnL cmpd="sng" algn="ctr" cap="flat" w="9525">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FFFFF"/>
                    </a:solidFill>
                  </a:tcPr>
                </a:tc>
                <a:tc>
                  <a:txBody>
                    <a:bodyPr anchor="t" rtlCol="false"/>
                    <a:lstStyle/>
                    <a:p>
                      <a:pPr algn="ctr">
                        <a:lnSpc>
                          <a:spcPts val="2659"/>
                        </a:lnSpc>
                        <a:defRPr/>
                      </a:pPr>
                      <a:r>
                        <a:rPr lang="en-US" sz="1899">
                          <a:solidFill>
                            <a:srgbClr val="000000"/>
                          </a:solidFill>
                          <a:latin typeface="Open Sans"/>
                          <a:ea typeface="Open Sans"/>
                          <a:cs typeface="Open Sans"/>
                          <a:sym typeface="Open Sans"/>
                        </a:rPr>
                        <a:t>Ganancias del proyecto</a:t>
                      </a:r>
                      <a:endParaRPr lang="en-US" sz="1100"/>
                    </a:p>
                  </a:txBody>
                  <a:tcPr marL="190500" marR="190500" marT="190500" marB="190500" anchor="ctr">
                    <a:lnL cmpd="sng" algn="ctr" cap="flat" w="9525">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FFFFF"/>
                    </a:solidFill>
                  </a:tcPr>
                </a:tc>
              </a:tr>
              <a:tr h="980046">
                <a:tc>
                  <a:txBody>
                    <a:bodyPr anchor="t" rtlCol="false"/>
                    <a:lstStyle/>
                    <a:p>
                      <a:pPr algn="ctr">
                        <a:lnSpc>
                          <a:spcPts val="2659"/>
                        </a:lnSpc>
                        <a:defRPr/>
                      </a:pPr>
                      <a:r>
                        <a:rPr lang="en-US" sz="1899">
                          <a:solidFill>
                            <a:srgbClr val="FFFFFF"/>
                          </a:solidFill>
                          <a:latin typeface="Open Sans"/>
                          <a:ea typeface="Open Sans"/>
                          <a:cs typeface="Open Sans"/>
                          <a:sym typeface="Open Sans"/>
                        </a:rPr>
                        <a:t>Nombre del proyecto</a:t>
                      </a:r>
                      <a:endParaRPr lang="en-US" sz="1100"/>
                    </a:p>
                  </a:txBody>
                  <a:tcPr marL="190500" marR="190500" marT="190500" marB="190500" anchor="ctr">
                    <a:lnL cmpd="sng" algn="ctr" cap="flat" w="9525">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412A8C"/>
                    </a:solidFill>
                  </a:tcPr>
                </a:tc>
                <a:tc>
                  <a:txBody>
                    <a:bodyPr anchor="t" rtlCol="false"/>
                    <a:lstStyle/>
                    <a:p>
                      <a:pPr algn="ctr">
                        <a:lnSpc>
                          <a:spcPts val="2659"/>
                        </a:lnSpc>
                        <a:defRPr/>
                      </a:pPr>
                      <a:r>
                        <a:rPr lang="en-US" sz="1899">
                          <a:solidFill>
                            <a:srgbClr val="000000"/>
                          </a:solidFill>
                          <a:latin typeface="Open Sans"/>
                          <a:ea typeface="Open Sans"/>
                          <a:cs typeface="Open Sans"/>
                          <a:sym typeface="Open Sans"/>
                        </a:rPr>
                        <a:t>Coste del proyecto</a:t>
                      </a:r>
                      <a:endParaRPr lang="en-US" sz="1100"/>
                    </a:p>
                  </a:txBody>
                  <a:tcPr marL="190500" marR="190500" marT="190500" marB="190500" anchor="ctr">
                    <a:lnL cmpd="sng" algn="ctr" cap="flat" w="9525">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FFFFF"/>
                    </a:solidFill>
                  </a:tcPr>
                </a:tc>
                <a:tc>
                  <a:txBody>
                    <a:bodyPr anchor="t" rtlCol="false"/>
                    <a:lstStyle/>
                    <a:p>
                      <a:pPr algn="ctr">
                        <a:lnSpc>
                          <a:spcPts val="2659"/>
                        </a:lnSpc>
                        <a:defRPr/>
                      </a:pPr>
                      <a:r>
                        <a:rPr lang="en-US" sz="1899">
                          <a:solidFill>
                            <a:srgbClr val="000000"/>
                          </a:solidFill>
                          <a:latin typeface="Open Sans"/>
                          <a:ea typeface="Open Sans"/>
                          <a:cs typeface="Open Sans"/>
                          <a:sym typeface="Open Sans"/>
                        </a:rPr>
                        <a:t>Beneficios del proyecto</a:t>
                      </a:r>
                      <a:endParaRPr lang="en-US" sz="1100"/>
                    </a:p>
                  </a:txBody>
                  <a:tcPr marL="190500" marR="190500" marT="190500" marB="190500" anchor="ctr">
                    <a:lnL cmpd="sng" algn="ctr" cap="flat" w="9525">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FFFFF"/>
                    </a:solidFill>
                  </a:tcPr>
                </a:tc>
                <a:tc>
                  <a:txBody>
                    <a:bodyPr anchor="t" rtlCol="false"/>
                    <a:lstStyle/>
                    <a:p>
                      <a:pPr algn="ctr">
                        <a:lnSpc>
                          <a:spcPts val="2659"/>
                        </a:lnSpc>
                        <a:defRPr/>
                      </a:pPr>
                      <a:r>
                        <a:rPr lang="en-US" sz="1899">
                          <a:solidFill>
                            <a:srgbClr val="000000"/>
                          </a:solidFill>
                          <a:latin typeface="Open Sans"/>
                          <a:ea typeface="Open Sans"/>
                          <a:cs typeface="Open Sans"/>
                          <a:sym typeface="Open Sans"/>
                        </a:rPr>
                        <a:t>Ganancias del proyecto</a:t>
                      </a:r>
                      <a:endParaRPr lang="en-US" sz="1100"/>
                    </a:p>
                  </a:txBody>
                  <a:tcPr marL="190500" marR="190500" marT="190500" marB="190500" anchor="ctr">
                    <a:lnL cmpd="sng" algn="ctr" cap="flat" w="9525">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FFFFF"/>
                    </a:solidFill>
                  </a:tcPr>
                </a:tc>
              </a:tr>
              <a:tr h="980046">
                <a:tc>
                  <a:txBody>
                    <a:bodyPr anchor="t" rtlCol="false"/>
                    <a:lstStyle/>
                    <a:p>
                      <a:pPr algn="ctr">
                        <a:lnSpc>
                          <a:spcPts val="2659"/>
                        </a:lnSpc>
                        <a:defRPr/>
                      </a:pPr>
                      <a:r>
                        <a:rPr lang="en-US" sz="1899">
                          <a:solidFill>
                            <a:srgbClr val="FFFFFF"/>
                          </a:solidFill>
                          <a:latin typeface="Open Sans"/>
                          <a:ea typeface="Open Sans"/>
                          <a:cs typeface="Open Sans"/>
                          <a:sym typeface="Open Sans"/>
                        </a:rPr>
                        <a:t>Nombre del proyecto</a:t>
                      </a:r>
                      <a:endParaRPr lang="en-US" sz="1100"/>
                    </a:p>
                  </a:txBody>
                  <a:tcPr marL="190500" marR="190500" marT="190500" marB="190500" anchor="ctr">
                    <a:lnL cmpd="sng" algn="ctr" cap="flat" w="9525">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412A8C"/>
                    </a:solidFill>
                  </a:tcPr>
                </a:tc>
                <a:tc>
                  <a:txBody>
                    <a:bodyPr anchor="t" rtlCol="false"/>
                    <a:lstStyle/>
                    <a:p>
                      <a:pPr algn="ctr">
                        <a:lnSpc>
                          <a:spcPts val="2659"/>
                        </a:lnSpc>
                        <a:defRPr/>
                      </a:pPr>
                      <a:r>
                        <a:rPr lang="en-US" sz="1899">
                          <a:solidFill>
                            <a:srgbClr val="000000"/>
                          </a:solidFill>
                          <a:latin typeface="Open Sans"/>
                          <a:ea typeface="Open Sans"/>
                          <a:cs typeface="Open Sans"/>
                          <a:sym typeface="Open Sans"/>
                        </a:rPr>
                        <a:t>Coste del proyecto</a:t>
                      </a:r>
                      <a:endParaRPr lang="en-US" sz="1100"/>
                    </a:p>
                  </a:txBody>
                  <a:tcPr marL="190500" marR="190500" marT="190500" marB="190500" anchor="ctr">
                    <a:lnL cmpd="sng" algn="ctr" cap="flat" w="9525">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FFFFF"/>
                    </a:solidFill>
                  </a:tcPr>
                </a:tc>
                <a:tc>
                  <a:txBody>
                    <a:bodyPr anchor="t" rtlCol="false"/>
                    <a:lstStyle/>
                    <a:p>
                      <a:pPr algn="ctr">
                        <a:lnSpc>
                          <a:spcPts val="2659"/>
                        </a:lnSpc>
                        <a:defRPr/>
                      </a:pPr>
                      <a:r>
                        <a:rPr lang="en-US" sz="1899">
                          <a:solidFill>
                            <a:srgbClr val="000000"/>
                          </a:solidFill>
                          <a:latin typeface="Open Sans"/>
                          <a:ea typeface="Open Sans"/>
                          <a:cs typeface="Open Sans"/>
                          <a:sym typeface="Open Sans"/>
                        </a:rPr>
                        <a:t>Beneficios del proyecto</a:t>
                      </a:r>
                      <a:endParaRPr lang="en-US" sz="1100"/>
                    </a:p>
                  </a:txBody>
                  <a:tcPr marL="190500" marR="190500" marT="190500" marB="190500" anchor="ctr">
                    <a:lnL cmpd="sng" algn="ctr" cap="flat" w="9525">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FFFFF"/>
                    </a:solidFill>
                  </a:tcPr>
                </a:tc>
                <a:tc>
                  <a:txBody>
                    <a:bodyPr anchor="t" rtlCol="false"/>
                    <a:lstStyle/>
                    <a:p>
                      <a:pPr algn="ctr">
                        <a:lnSpc>
                          <a:spcPts val="2659"/>
                        </a:lnSpc>
                        <a:defRPr/>
                      </a:pPr>
                      <a:r>
                        <a:rPr lang="en-US" sz="1899">
                          <a:solidFill>
                            <a:srgbClr val="000000"/>
                          </a:solidFill>
                          <a:latin typeface="Open Sans"/>
                          <a:ea typeface="Open Sans"/>
                          <a:cs typeface="Open Sans"/>
                          <a:sym typeface="Open Sans"/>
                        </a:rPr>
                        <a:t>Ganancias del proyecto</a:t>
                      </a:r>
                      <a:endParaRPr lang="en-US" sz="1100"/>
                    </a:p>
                  </a:txBody>
                  <a:tcPr marL="190500" marR="190500" marT="190500" marB="190500" anchor="ctr">
                    <a:lnL cmpd="sng" algn="ctr" cap="flat" w="9525">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FFFFF"/>
                    </a:solidFill>
                  </a:tcPr>
                </a:tc>
              </a:tr>
              <a:tr h="980046">
                <a:tc>
                  <a:txBody>
                    <a:bodyPr anchor="t" rtlCol="false"/>
                    <a:lstStyle/>
                    <a:p>
                      <a:pPr algn="ctr">
                        <a:lnSpc>
                          <a:spcPts val="2659"/>
                        </a:lnSpc>
                        <a:defRPr/>
                      </a:pPr>
                      <a:r>
                        <a:rPr lang="en-US" sz="1899">
                          <a:solidFill>
                            <a:srgbClr val="FFFFFF"/>
                          </a:solidFill>
                          <a:latin typeface="Open Sans"/>
                          <a:ea typeface="Open Sans"/>
                          <a:cs typeface="Open Sans"/>
                          <a:sym typeface="Open Sans"/>
                        </a:rPr>
                        <a:t>Nombre del proyecto</a:t>
                      </a:r>
                      <a:endParaRPr lang="en-US" sz="1100"/>
                    </a:p>
                  </a:txBody>
                  <a:tcPr marL="190500" marR="190500" marT="190500" marB="190500" anchor="ctr">
                    <a:lnL cmpd="sng" algn="ctr" cap="flat" w="9525">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412A8C"/>
                    </a:solidFill>
                  </a:tcPr>
                </a:tc>
                <a:tc>
                  <a:txBody>
                    <a:bodyPr anchor="t" rtlCol="false"/>
                    <a:lstStyle/>
                    <a:p>
                      <a:pPr algn="ctr">
                        <a:lnSpc>
                          <a:spcPts val="2659"/>
                        </a:lnSpc>
                        <a:defRPr/>
                      </a:pPr>
                      <a:r>
                        <a:rPr lang="en-US" sz="1899">
                          <a:solidFill>
                            <a:srgbClr val="000000"/>
                          </a:solidFill>
                          <a:latin typeface="Open Sans"/>
                          <a:ea typeface="Open Sans"/>
                          <a:cs typeface="Open Sans"/>
                          <a:sym typeface="Open Sans"/>
                        </a:rPr>
                        <a:t>Coste del proyecto</a:t>
                      </a:r>
                      <a:endParaRPr lang="en-US" sz="1100"/>
                    </a:p>
                  </a:txBody>
                  <a:tcPr marL="190500" marR="190500" marT="190500" marB="190500" anchor="ctr">
                    <a:lnL cmpd="sng" algn="ctr" cap="flat" w="9525">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FFFFF"/>
                    </a:solidFill>
                  </a:tcPr>
                </a:tc>
                <a:tc>
                  <a:txBody>
                    <a:bodyPr anchor="t" rtlCol="false"/>
                    <a:lstStyle/>
                    <a:p>
                      <a:pPr algn="ctr">
                        <a:lnSpc>
                          <a:spcPts val="2659"/>
                        </a:lnSpc>
                        <a:defRPr/>
                      </a:pPr>
                      <a:r>
                        <a:rPr lang="en-US" sz="1899">
                          <a:solidFill>
                            <a:srgbClr val="000000"/>
                          </a:solidFill>
                          <a:latin typeface="Open Sans"/>
                          <a:ea typeface="Open Sans"/>
                          <a:cs typeface="Open Sans"/>
                          <a:sym typeface="Open Sans"/>
                        </a:rPr>
                        <a:t>Beneficios del proyecto</a:t>
                      </a:r>
                      <a:endParaRPr lang="en-US" sz="1100"/>
                    </a:p>
                  </a:txBody>
                  <a:tcPr marL="190500" marR="190500" marT="190500" marB="190500" anchor="ctr">
                    <a:lnL cmpd="sng" algn="ctr" cap="flat" w="9525">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FFFFF"/>
                    </a:solidFill>
                  </a:tcPr>
                </a:tc>
                <a:tc>
                  <a:txBody>
                    <a:bodyPr anchor="t" rtlCol="false"/>
                    <a:lstStyle/>
                    <a:p>
                      <a:pPr algn="ctr">
                        <a:lnSpc>
                          <a:spcPts val="2659"/>
                        </a:lnSpc>
                        <a:defRPr/>
                      </a:pPr>
                      <a:r>
                        <a:rPr lang="en-US" sz="1899">
                          <a:solidFill>
                            <a:srgbClr val="000000"/>
                          </a:solidFill>
                          <a:latin typeface="Open Sans"/>
                          <a:ea typeface="Open Sans"/>
                          <a:cs typeface="Open Sans"/>
                          <a:sym typeface="Open Sans"/>
                        </a:rPr>
                        <a:t>Ganancias del proyecto</a:t>
                      </a:r>
                      <a:endParaRPr lang="en-US" sz="1100"/>
                    </a:p>
                  </a:txBody>
                  <a:tcPr marL="190500" marR="190500" marT="190500" marB="190500" anchor="ctr">
                    <a:lnL cmpd="sng" algn="ctr" cap="flat" w="9525">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FFFFF"/>
                    </a:solidFill>
                  </a:tcPr>
                </a:tc>
              </a:tr>
              <a:tr h="1063713">
                <a:tc>
                  <a:txBody>
                    <a:bodyPr anchor="t" rtlCol="false"/>
                    <a:lstStyle/>
                    <a:p>
                      <a:pPr algn="ctr">
                        <a:lnSpc>
                          <a:spcPts val="2659"/>
                        </a:lnSpc>
                        <a:defRPr/>
                      </a:pPr>
                      <a:r>
                        <a:rPr lang="en-US" sz="1899">
                          <a:solidFill>
                            <a:srgbClr val="FFFFFF"/>
                          </a:solidFill>
                          <a:latin typeface="Open Sans"/>
                          <a:ea typeface="Open Sans"/>
                          <a:cs typeface="Open Sans"/>
                          <a:sym typeface="Open Sans"/>
                        </a:rPr>
                        <a:t>Nombre del proyecto</a:t>
                      </a:r>
                      <a:endParaRPr lang="en-US" sz="1100"/>
                    </a:p>
                  </a:txBody>
                  <a:tcPr marL="190500" marR="190500" marT="190500" marB="1905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412A8C"/>
                    </a:solidFill>
                  </a:tcPr>
                </a:tc>
                <a:tc>
                  <a:txBody>
                    <a:bodyPr anchor="t" rtlCol="false"/>
                    <a:lstStyle/>
                    <a:p>
                      <a:pPr algn="ctr">
                        <a:lnSpc>
                          <a:spcPts val="2659"/>
                        </a:lnSpc>
                        <a:defRPr/>
                      </a:pPr>
                      <a:r>
                        <a:rPr lang="en-US" sz="1899">
                          <a:solidFill>
                            <a:srgbClr val="000000"/>
                          </a:solidFill>
                          <a:latin typeface="Open Sans"/>
                          <a:ea typeface="Open Sans"/>
                          <a:cs typeface="Open Sans"/>
                          <a:sym typeface="Open Sans"/>
                        </a:rPr>
                        <a:t>Coste del proyecto</a:t>
                      </a:r>
                      <a:endParaRPr lang="en-US" sz="1100"/>
                    </a:p>
                  </a:txBody>
                  <a:tcPr marL="190500" marR="190500" marT="190500" marB="1905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FFFFF"/>
                    </a:solidFill>
                  </a:tcPr>
                </a:tc>
                <a:tc>
                  <a:txBody>
                    <a:bodyPr anchor="t" rtlCol="false"/>
                    <a:lstStyle/>
                    <a:p>
                      <a:pPr algn="ctr">
                        <a:lnSpc>
                          <a:spcPts val="2659"/>
                        </a:lnSpc>
                        <a:defRPr/>
                      </a:pPr>
                      <a:r>
                        <a:rPr lang="en-US" sz="1899">
                          <a:solidFill>
                            <a:srgbClr val="000000"/>
                          </a:solidFill>
                          <a:latin typeface="Open Sans"/>
                          <a:ea typeface="Open Sans"/>
                          <a:cs typeface="Open Sans"/>
                          <a:sym typeface="Open Sans"/>
                        </a:rPr>
                        <a:t>Beneficios del proyecto</a:t>
                      </a:r>
                      <a:endParaRPr lang="en-US" sz="1100"/>
                    </a:p>
                  </a:txBody>
                  <a:tcPr marL="190500" marR="190500" marT="190500" marB="1905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FFFFF"/>
                    </a:solidFill>
                  </a:tcPr>
                </a:tc>
                <a:tc>
                  <a:txBody>
                    <a:bodyPr anchor="t" rtlCol="false"/>
                    <a:lstStyle/>
                    <a:p>
                      <a:pPr algn="ctr">
                        <a:lnSpc>
                          <a:spcPts val="2659"/>
                        </a:lnSpc>
                        <a:defRPr/>
                      </a:pPr>
                      <a:r>
                        <a:rPr lang="en-US" sz="1899">
                          <a:solidFill>
                            <a:srgbClr val="000000"/>
                          </a:solidFill>
                          <a:latin typeface="Open Sans"/>
                          <a:ea typeface="Open Sans"/>
                          <a:cs typeface="Open Sans"/>
                          <a:sym typeface="Open Sans"/>
                        </a:rPr>
                        <a:t>Ganancias del proyecto</a:t>
                      </a:r>
                      <a:endParaRPr lang="en-US" sz="1100"/>
                    </a:p>
                  </a:txBody>
                  <a:tcPr marL="190500" marR="190500" marT="190500" marB="1905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FFFFF"/>
                    </a:solidFill>
                  </a:tcPr>
                </a:tc>
              </a:tr>
            </a:tbl>
          </a:graphicData>
        </a:graphic>
      </p:graphicFrame>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244" t="0" r="-2244" b="0"/>
            </a:stretch>
          </a:blipFill>
        </p:spPr>
      </p:sp>
      <p:grpSp>
        <p:nvGrpSpPr>
          <p:cNvPr name="Group 3" id="3"/>
          <p:cNvGrpSpPr/>
          <p:nvPr/>
        </p:nvGrpSpPr>
        <p:grpSpPr>
          <a:xfrm rot="118667">
            <a:off x="1556034" y="3932067"/>
            <a:ext cx="1261485" cy="1261485"/>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000000"/>
              </a:solidFill>
              <a:prstDash val="solid"/>
              <a:miter/>
            </a:ln>
          </p:spPr>
        </p:sp>
        <p:sp>
          <p:nvSpPr>
            <p:cNvPr name="TextBox 5" id="5"/>
            <p:cNvSpPr txBox="true"/>
            <p:nvPr/>
          </p:nvSpPr>
          <p:spPr>
            <a:xfrm>
              <a:off x="76200" y="19050"/>
              <a:ext cx="660400" cy="717550"/>
            </a:xfrm>
            <a:prstGeom prst="rect">
              <a:avLst/>
            </a:prstGeom>
          </p:spPr>
          <p:txBody>
            <a:bodyPr anchor="ctr" rtlCol="false" tIns="50800" lIns="50800" bIns="50800" rIns="50800"/>
            <a:lstStyle/>
            <a:p>
              <a:pPr algn="ctr">
                <a:lnSpc>
                  <a:spcPts val="2659"/>
                </a:lnSpc>
              </a:pPr>
            </a:p>
          </p:txBody>
        </p:sp>
      </p:grpSp>
      <p:sp>
        <p:nvSpPr>
          <p:cNvPr name="AutoShape 6" id="6"/>
          <p:cNvSpPr/>
          <p:nvPr/>
        </p:nvSpPr>
        <p:spPr>
          <a:xfrm>
            <a:off x="1265791" y="5700893"/>
            <a:ext cx="16230600" cy="0"/>
          </a:xfrm>
          <a:prstGeom prst="line">
            <a:avLst/>
          </a:prstGeom>
          <a:ln cap="flat" w="38100">
            <a:solidFill>
              <a:srgbClr val="000000"/>
            </a:solidFill>
            <a:prstDash val="solid"/>
            <a:headEnd type="none" len="sm" w="sm"/>
            <a:tailEnd type="triangle" len="med" w="lg"/>
          </a:ln>
        </p:spPr>
      </p:sp>
      <p:grpSp>
        <p:nvGrpSpPr>
          <p:cNvPr name="Group 7" id="7"/>
          <p:cNvGrpSpPr/>
          <p:nvPr/>
        </p:nvGrpSpPr>
        <p:grpSpPr>
          <a:xfrm rot="0">
            <a:off x="11998251" y="3910674"/>
            <a:ext cx="1304270" cy="1952945"/>
            <a:chOff x="0" y="0"/>
            <a:chExt cx="1739026" cy="2603926"/>
          </a:xfrm>
        </p:grpSpPr>
        <p:grpSp>
          <p:nvGrpSpPr>
            <p:cNvPr name="Group 8" id="8"/>
            <p:cNvGrpSpPr/>
            <p:nvPr/>
          </p:nvGrpSpPr>
          <p:grpSpPr>
            <a:xfrm rot="118667">
              <a:off x="28523" y="28523"/>
              <a:ext cx="1681980" cy="1681980"/>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000000"/>
                </a:solidFill>
                <a:prstDash val="solid"/>
                <a:miter/>
              </a:ln>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606926" y="2169991"/>
              <a:ext cx="433935" cy="433935"/>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13" id="13"/>
              <p:cNvSpPr txBox="true"/>
              <p:nvPr/>
            </p:nvSpPr>
            <p:spPr>
              <a:xfrm>
                <a:off x="76200" y="66675"/>
                <a:ext cx="660400" cy="669925"/>
              </a:xfrm>
              <a:prstGeom prst="rect">
                <a:avLst/>
              </a:prstGeom>
            </p:spPr>
            <p:txBody>
              <a:bodyPr anchor="ctr" rtlCol="false" tIns="50800" lIns="50800" bIns="50800" rIns="50800"/>
              <a:lstStyle/>
              <a:p>
                <a:pPr algn="ctr">
                  <a:lnSpc>
                    <a:spcPts val="139"/>
                  </a:lnSpc>
                </a:pPr>
              </a:p>
            </p:txBody>
          </p:sp>
        </p:grpSp>
        <p:sp>
          <p:nvSpPr>
            <p:cNvPr name="AutoShape 14" id="14"/>
            <p:cNvSpPr/>
            <p:nvPr/>
          </p:nvSpPr>
          <p:spPr>
            <a:xfrm>
              <a:off x="840489" y="1710002"/>
              <a:ext cx="3637" cy="647657"/>
            </a:xfrm>
            <a:prstGeom prst="line">
              <a:avLst/>
            </a:prstGeom>
            <a:ln cap="flat" w="50800">
              <a:solidFill>
                <a:srgbClr val="000000"/>
              </a:solidFill>
              <a:prstDash val="solid"/>
              <a:headEnd type="none" len="sm" w="sm"/>
              <a:tailEnd type="none" len="sm" w="sm"/>
            </a:ln>
          </p:spPr>
        </p:sp>
      </p:grpSp>
      <p:grpSp>
        <p:nvGrpSpPr>
          <p:cNvPr name="Group 15" id="15"/>
          <p:cNvGrpSpPr/>
          <p:nvPr/>
        </p:nvGrpSpPr>
        <p:grpSpPr>
          <a:xfrm rot="0">
            <a:off x="15493270" y="3910674"/>
            <a:ext cx="1304270" cy="1952945"/>
            <a:chOff x="0" y="0"/>
            <a:chExt cx="1739026" cy="2603926"/>
          </a:xfrm>
        </p:grpSpPr>
        <p:grpSp>
          <p:nvGrpSpPr>
            <p:cNvPr name="Group 16" id="16"/>
            <p:cNvGrpSpPr/>
            <p:nvPr/>
          </p:nvGrpSpPr>
          <p:grpSpPr>
            <a:xfrm rot="118667">
              <a:off x="28523" y="28523"/>
              <a:ext cx="1681980" cy="1681980"/>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000000"/>
                </a:solidFill>
                <a:prstDash val="solid"/>
                <a:miter/>
              </a:ln>
            </p:spPr>
          </p:sp>
          <p:sp>
            <p:nvSpPr>
              <p:cNvPr name="TextBox 18" id="18"/>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9" id="19"/>
            <p:cNvGrpSpPr/>
            <p:nvPr/>
          </p:nvGrpSpPr>
          <p:grpSpPr>
            <a:xfrm rot="0">
              <a:off x="606926" y="2169991"/>
              <a:ext cx="433935" cy="433935"/>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21" id="21"/>
              <p:cNvSpPr txBox="true"/>
              <p:nvPr/>
            </p:nvSpPr>
            <p:spPr>
              <a:xfrm>
                <a:off x="76200" y="66675"/>
                <a:ext cx="660400" cy="669925"/>
              </a:xfrm>
              <a:prstGeom prst="rect">
                <a:avLst/>
              </a:prstGeom>
            </p:spPr>
            <p:txBody>
              <a:bodyPr anchor="ctr" rtlCol="false" tIns="50800" lIns="50800" bIns="50800" rIns="50800"/>
              <a:lstStyle/>
              <a:p>
                <a:pPr algn="ctr">
                  <a:lnSpc>
                    <a:spcPts val="139"/>
                  </a:lnSpc>
                </a:pPr>
              </a:p>
            </p:txBody>
          </p:sp>
        </p:grpSp>
        <p:sp>
          <p:nvSpPr>
            <p:cNvPr name="AutoShape 22" id="22"/>
            <p:cNvSpPr/>
            <p:nvPr/>
          </p:nvSpPr>
          <p:spPr>
            <a:xfrm>
              <a:off x="840489" y="1710002"/>
              <a:ext cx="3637" cy="647657"/>
            </a:xfrm>
            <a:prstGeom prst="line">
              <a:avLst/>
            </a:prstGeom>
            <a:ln cap="flat" w="50800">
              <a:solidFill>
                <a:srgbClr val="000000"/>
              </a:solidFill>
              <a:prstDash val="solid"/>
              <a:headEnd type="none" len="sm" w="sm"/>
              <a:tailEnd type="none" len="sm" w="sm"/>
            </a:ln>
          </p:spPr>
        </p:sp>
      </p:grpSp>
      <p:sp>
        <p:nvSpPr>
          <p:cNvPr name="Freeform 23" id="23"/>
          <p:cNvSpPr/>
          <p:nvPr/>
        </p:nvSpPr>
        <p:spPr>
          <a:xfrm flipH="false" flipV="false" rot="0">
            <a:off x="8765479" y="4176454"/>
            <a:ext cx="743206" cy="772710"/>
          </a:xfrm>
          <a:custGeom>
            <a:avLst/>
            <a:gdLst/>
            <a:ahLst/>
            <a:cxnLst/>
            <a:rect r="r" b="b" t="t" l="l"/>
            <a:pathLst>
              <a:path h="772710" w="743206">
                <a:moveTo>
                  <a:pt x="0" y="0"/>
                </a:moveTo>
                <a:lnTo>
                  <a:pt x="743207" y="0"/>
                </a:lnTo>
                <a:lnTo>
                  <a:pt x="743207" y="772710"/>
                </a:lnTo>
                <a:lnTo>
                  <a:pt x="0" y="77271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24" id="24"/>
          <p:cNvSpPr/>
          <p:nvPr/>
        </p:nvSpPr>
        <p:spPr>
          <a:xfrm flipH="false" flipV="false" rot="0">
            <a:off x="1743985" y="4292356"/>
            <a:ext cx="885584" cy="719738"/>
          </a:xfrm>
          <a:custGeom>
            <a:avLst/>
            <a:gdLst/>
            <a:ahLst/>
            <a:cxnLst/>
            <a:rect r="r" b="b" t="t" l="l"/>
            <a:pathLst>
              <a:path h="719738" w="885584">
                <a:moveTo>
                  <a:pt x="0" y="0"/>
                </a:moveTo>
                <a:lnTo>
                  <a:pt x="885584" y="0"/>
                </a:lnTo>
                <a:lnTo>
                  <a:pt x="885584" y="719738"/>
                </a:lnTo>
                <a:lnTo>
                  <a:pt x="0" y="71973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25" id="25"/>
          <p:cNvGrpSpPr/>
          <p:nvPr/>
        </p:nvGrpSpPr>
        <p:grpSpPr>
          <a:xfrm rot="118667">
            <a:off x="5029254" y="3953459"/>
            <a:ext cx="1261485" cy="1261485"/>
            <a:chOff x="0" y="0"/>
            <a:chExt cx="812800" cy="812800"/>
          </a:xfrm>
        </p:grpSpPr>
        <p:sp>
          <p:nvSpPr>
            <p:cNvPr name="Freeform 26" id="2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000000"/>
              </a:solidFill>
              <a:prstDash val="solid"/>
              <a:miter/>
            </a:ln>
          </p:spPr>
        </p:sp>
        <p:sp>
          <p:nvSpPr>
            <p:cNvPr name="TextBox 27" id="27"/>
            <p:cNvSpPr txBox="true"/>
            <p:nvPr/>
          </p:nvSpPr>
          <p:spPr>
            <a:xfrm>
              <a:off x="76200" y="19050"/>
              <a:ext cx="660400" cy="717550"/>
            </a:xfrm>
            <a:prstGeom prst="rect">
              <a:avLst/>
            </a:prstGeom>
          </p:spPr>
          <p:txBody>
            <a:bodyPr anchor="ctr" rtlCol="false" tIns="50800" lIns="50800" bIns="50800" rIns="50800"/>
            <a:lstStyle/>
            <a:p>
              <a:pPr algn="ctr">
                <a:lnSpc>
                  <a:spcPts val="2659"/>
                </a:lnSpc>
              </a:pPr>
            </a:p>
          </p:txBody>
        </p:sp>
      </p:grpSp>
      <p:sp>
        <p:nvSpPr>
          <p:cNvPr name="Freeform 28" id="28"/>
          <p:cNvSpPr/>
          <p:nvPr/>
        </p:nvSpPr>
        <p:spPr>
          <a:xfrm flipH="false" flipV="false" rot="0">
            <a:off x="5349598" y="4136633"/>
            <a:ext cx="590448" cy="852353"/>
          </a:xfrm>
          <a:custGeom>
            <a:avLst/>
            <a:gdLst/>
            <a:ahLst/>
            <a:cxnLst/>
            <a:rect r="r" b="b" t="t" l="l"/>
            <a:pathLst>
              <a:path h="852353" w="590448">
                <a:moveTo>
                  <a:pt x="0" y="0"/>
                </a:moveTo>
                <a:lnTo>
                  <a:pt x="590448" y="0"/>
                </a:lnTo>
                <a:lnTo>
                  <a:pt x="590448" y="852353"/>
                </a:lnTo>
                <a:lnTo>
                  <a:pt x="0" y="85235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29" id="29"/>
          <p:cNvSpPr/>
          <p:nvPr/>
        </p:nvSpPr>
        <p:spPr>
          <a:xfrm flipH="false" flipV="false" rot="0">
            <a:off x="12211212" y="4227713"/>
            <a:ext cx="836261" cy="769360"/>
          </a:xfrm>
          <a:custGeom>
            <a:avLst/>
            <a:gdLst/>
            <a:ahLst/>
            <a:cxnLst/>
            <a:rect r="r" b="b" t="t" l="l"/>
            <a:pathLst>
              <a:path h="769360" w="836261">
                <a:moveTo>
                  <a:pt x="0" y="0"/>
                </a:moveTo>
                <a:lnTo>
                  <a:pt x="836261" y="0"/>
                </a:lnTo>
                <a:lnTo>
                  <a:pt x="836261" y="769360"/>
                </a:lnTo>
                <a:lnTo>
                  <a:pt x="0" y="76936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30" id="30"/>
          <p:cNvSpPr/>
          <p:nvPr/>
        </p:nvSpPr>
        <p:spPr>
          <a:xfrm flipH="false" flipV="false" rot="0">
            <a:off x="15864745" y="4187367"/>
            <a:ext cx="708125" cy="809706"/>
          </a:xfrm>
          <a:custGeom>
            <a:avLst/>
            <a:gdLst/>
            <a:ahLst/>
            <a:cxnLst/>
            <a:rect r="r" b="b" t="t" l="l"/>
            <a:pathLst>
              <a:path h="809706" w="708125">
                <a:moveTo>
                  <a:pt x="0" y="0"/>
                </a:moveTo>
                <a:lnTo>
                  <a:pt x="708125" y="0"/>
                </a:lnTo>
                <a:lnTo>
                  <a:pt x="708125" y="809706"/>
                </a:lnTo>
                <a:lnTo>
                  <a:pt x="0" y="809706"/>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AutoShape 31" id="31"/>
          <p:cNvSpPr/>
          <p:nvPr/>
        </p:nvSpPr>
        <p:spPr>
          <a:xfrm>
            <a:off x="2165008" y="5193176"/>
            <a:ext cx="2728" cy="485743"/>
          </a:xfrm>
          <a:prstGeom prst="line">
            <a:avLst/>
          </a:prstGeom>
          <a:ln cap="flat" w="38100">
            <a:solidFill>
              <a:srgbClr val="000000"/>
            </a:solidFill>
            <a:prstDash val="solid"/>
            <a:headEnd type="none" len="sm" w="sm"/>
            <a:tailEnd type="none" len="sm" w="sm"/>
          </a:ln>
        </p:spPr>
      </p:sp>
      <p:sp>
        <p:nvSpPr>
          <p:cNvPr name="AutoShape 32" id="32"/>
          <p:cNvSpPr/>
          <p:nvPr/>
        </p:nvSpPr>
        <p:spPr>
          <a:xfrm>
            <a:off x="5638228" y="5214568"/>
            <a:ext cx="2728" cy="485743"/>
          </a:xfrm>
          <a:prstGeom prst="line">
            <a:avLst/>
          </a:prstGeom>
          <a:ln cap="flat" w="38100">
            <a:solidFill>
              <a:srgbClr val="000000"/>
            </a:solidFill>
            <a:prstDash val="solid"/>
            <a:headEnd type="none" len="sm" w="sm"/>
            <a:tailEnd type="none" len="sm" w="sm"/>
          </a:ln>
        </p:spPr>
      </p:sp>
      <p:grpSp>
        <p:nvGrpSpPr>
          <p:cNvPr name="Group 33" id="33"/>
          <p:cNvGrpSpPr/>
          <p:nvPr/>
        </p:nvGrpSpPr>
        <p:grpSpPr>
          <a:xfrm rot="0">
            <a:off x="8503231" y="3910674"/>
            <a:ext cx="1304270" cy="1952945"/>
            <a:chOff x="0" y="0"/>
            <a:chExt cx="1739026" cy="2603926"/>
          </a:xfrm>
        </p:grpSpPr>
        <p:grpSp>
          <p:nvGrpSpPr>
            <p:cNvPr name="Group 34" id="34"/>
            <p:cNvGrpSpPr/>
            <p:nvPr/>
          </p:nvGrpSpPr>
          <p:grpSpPr>
            <a:xfrm rot="118667">
              <a:off x="28523" y="28523"/>
              <a:ext cx="1681980" cy="1681980"/>
              <a:chOff x="0" y="0"/>
              <a:chExt cx="812800" cy="812800"/>
            </a:xfrm>
          </p:grpSpPr>
          <p:sp>
            <p:nvSpPr>
              <p:cNvPr name="Freeform 35" id="3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000000"/>
                </a:solidFill>
                <a:prstDash val="solid"/>
                <a:miter/>
              </a:ln>
            </p:spPr>
          </p:sp>
          <p:sp>
            <p:nvSpPr>
              <p:cNvPr name="TextBox 36" id="36"/>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37" id="37"/>
            <p:cNvGrpSpPr/>
            <p:nvPr/>
          </p:nvGrpSpPr>
          <p:grpSpPr>
            <a:xfrm rot="0">
              <a:off x="606926" y="2169991"/>
              <a:ext cx="433935" cy="433935"/>
              <a:chOff x="0" y="0"/>
              <a:chExt cx="812800" cy="812800"/>
            </a:xfrm>
          </p:grpSpPr>
          <p:sp>
            <p:nvSpPr>
              <p:cNvPr name="Freeform 38" id="3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39" id="39"/>
              <p:cNvSpPr txBox="true"/>
              <p:nvPr/>
            </p:nvSpPr>
            <p:spPr>
              <a:xfrm>
                <a:off x="76200" y="66675"/>
                <a:ext cx="660400" cy="669925"/>
              </a:xfrm>
              <a:prstGeom prst="rect">
                <a:avLst/>
              </a:prstGeom>
            </p:spPr>
            <p:txBody>
              <a:bodyPr anchor="ctr" rtlCol="false" tIns="50800" lIns="50800" bIns="50800" rIns="50800"/>
              <a:lstStyle/>
              <a:p>
                <a:pPr algn="ctr">
                  <a:lnSpc>
                    <a:spcPts val="139"/>
                  </a:lnSpc>
                </a:pPr>
              </a:p>
            </p:txBody>
          </p:sp>
        </p:grpSp>
        <p:sp>
          <p:nvSpPr>
            <p:cNvPr name="AutoShape 40" id="40"/>
            <p:cNvSpPr/>
            <p:nvPr/>
          </p:nvSpPr>
          <p:spPr>
            <a:xfrm>
              <a:off x="840489" y="1710002"/>
              <a:ext cx="3637" cy="647657"/>
            </a:xfrm>
            <a:prstGeom prst="line">
              <a:avLst/>
            </a:prstGeom>
            <a:ln cap="flat" w="50800">
              <a:solidFill>
                <a:srgbClr val="000000"/>
              </a:solidFill>
              <a:prstDash val="solid"/>
              <a:headEnd type="none" len="sm" w="sm"/>
              <a:tailEnd type="none" len="sm" w="sm"/>
            </a:ln>
          </p:spPr>
        </p:sp>
      </p:grpSp>
      <p:grpSp>
        <p:nvGrpSpPr>
          <p:cNvPr name="Group 41" id="41"/>
          <p:cNvGrpSpPr/>
          <p:nvPr/>
        </p:nvGrpSpPr>
        <p:grpSpPr>
          <a:xfrm rot="0">
            <a:off x="1989836" y="5538168"/>
            <a:ext cx="325451" cy="325451"/>
            <a:chOff x="0" y="0"/>
            <a:chExt cx="812800" cy="812800"/>
          </a:xfrm>
        </p:grpSpPr>
        <p:sp>
          <p:nvSpPr>
            <p:cNvPr name="Freeform 42" id="4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43" id="43"/>
            <p:cNvSpPr txBox="true"/>
            <p:nvPr/>
          </p:nvSpPr>
          <p:spPr>
            <a:xfrm>
              <a:off x="76200" y="76200"/>
              <a:ext cx="660400" cy="660400"/>
            </a:xfrm>
            <a:prstGeom prst="rect">
              <a:avLst/>
            </a:prstGeom>
          </p:spPr>
          <p:txBody>
            <a:bodyPr anchor="ctr" rtlCol="false" tIns="50800" lIns="50800" bIns="50800" rIns="50800"/>
            <a:lstStyle/>
            <a:p>
              <a:pPr algn="ctr">
                <a:lnSpc>
                  <a:spcPts val="139"/>
                </a:lnSpc>
              </a:pPr>
            </a:p>
          </p:txBody>
        </p:sp>
      </p:grpSp>
      <p:sp>
        <p:nvSpPr>
          <p:cNvPr name="TextBox 44" id="44"/>
          <p:cNvSpPr txBox="true"/>
          <p:nvPr/>
        </p:nvSpPr>
        <p:spPr>
          <a:xfrm rot="0">
            <a:off x="2548091" y="1919949"/>
            <a:ext cx="13177983" cy="1343025"/>
          </a:xfrm>
          <a:prstGeom prst="rect">
            <a:avLst/>
          </a:prstGeom>
        </p:spPr>
        <p:txBody>
          <a:bodyPr anchor="t" rtlCol="false" tIns="0" lIns="0" bIns="0" rIns="0">
            <a:spAutoFit/>
          </a:bodyPr>
          <a:lstStyle/>
          <a:p>
            <a:pPr algn="ctr" marL="0" indent="0" lvl="0">
              <a:lnSpc>
                <a:spcPts val="10507"/>
              </a:lnSpc>
              <a:spcBef>
                <a:spcPct val="0"/>
              </a:spcBef>
            </a:pPr>
            <a:r>
              <a:rPr lang="en-US" sz="8755" spc="262">
                <a:solidFill>
                  <a:srgbClr val="000000"/>
                </a:solidFill>
                <a:latin typeface="League Spartan"/>
                <a:ea typeface="League Spartan"/>
                <a:cs typeface="League Spartan"/>
                <a:sym typeface="League Spartan"/>
              </a:rPr>
              <a:t>Línea de tiempo</a:t>
            </a:r>
          </a:p>
        </p:txBody>
      </p:sp>
      <p:sp>
        <p:nvSpPr>
          <p:cNvPr name="TextBox 45" id="45"/>
          <p:cNvSpPr txBox="true"/>
          <p:nvPr/>
        </p:nvSpPr>
        <p:spPr>
          <a:xfrm rot="0">
            <a:off x="948589" y="6894232"/>
            <a:ext cx="2796926" cy="1481836"/>
          </a:xfrm>
          <a:prstGeom prst="rect">
            <a:avLst/>
          </a:prstGeom>
        </p:spPr>
        <p:txBody>
          <a:bodyPr anchor="t" rtlCol="false" tIns="0" lIns="0" bIns="0" rIns="0">
            <a:spAutoFit/>
          </a:bodyPr>
          <a:lstStyle/>
          <a:p>
            <a:pPr algn="l" marL="0" indent="0" lvl="0">
              <a:lnSpc>
                <a:spcPts val="1952"/>
              </a:lnSpc>
              <a:spcBef>
                <a:spcPct val="0"/>
              </a:spcBef>
            </a:pPr>
            <a:r>
              <a:rPr lang="en-US" sz="1600">
                <a:solidFill>
                  <a:srgbClr val="222222"/>
                </a:solidFill>
                <a:latin typeface="Open Sans"/>
                <a:ea typeface="Open Sans"/>
                <a:cs typeface="Open Sans"/>
                <a:sym typeface="Open Sans"/>
              </a:rPr>
              <a:t>Lorem ipsum dolor sit amet, consectetur adipiscing elit. Suspendisse in mi sed velit lacinia vulputate. Vestibulum dignissim mollis ipsum sed pellentesque.</a:t>
            </a:r>
          </a:p>
        </p:txBody>
      </p:sp>
      <p:sp>
        <p:nvSpPr>
          <p:cNvPr name="TextBox 46" id="46"/>
          <p:cNvSpPr txBox="true"/>
          <p:nvPr/>
        </p:nvSpPr>
        <p:spPr>
          <a:xfrm rot="0">
            <a:off x="4330505" y="6894232"/>
            <a:ext cx="2796926" cy="1481836"/>
          </a:xfrm>
          <a:prstGeom prst="rect">
            <a:avLst/>
          </a:prstGeom>
        </p:spPr>
        <p:txBody>
          <a:bodyPr anchor="t" rtlCol="false" tIns="0" lIns="0" bIns="0" rIns="0">
            <a:spAutoFit/>
          </a:bodyPr>
          <a:lstStyle/>
          <a:p>
            <a:pPr algn="l" marL="0" indent="0" lvl="0">
              <a:lnSpc>
                <a:spcPts val="1952"/>
              </a:lnSpc>
              <a:spcBef>
                <a:spcPct val="0"/>
              </a:spcBef>
            </a:pPr>
            <a:r>
              <a:rPr lang="en-US" sz="1600">
                <a:solidFill>
                  <a:srgbClr val="222222"/>
                </a:solidFill>
                <a:latin typeface="Open Sans"/>
                <a:ea typeface="Open Sans"/>
                <a:cs typeface="Open Sans"/>
                <a:sym typeface="Open Sans"/>
              </a:rPr>
              <a:t>Lorem ipsum dolor sit amet, consectetur adipiscing elit. Suspendisse in mi sed velit lacinia vulputate. Vestibulum dignissim mollis ipsum sed pellentesque.</a:t>
            </a:r>
          </a:p>
        </p:txBody>
      </p:sp>
      <p:sp>
        <p:nvSpPr>
          <p:cNvPr name="TextBox 47" id="47"/>
          <p:cNvSpPr txBox="true"/>
          <p:nvPr/>
        </p:nvSpPr>
        <p:spPr>
          <a:xfrm rot="0">
            <a:off x="622688" y="6362832"/>
            <a:ext cx="3046627" cy="356108"/>
          </a:xfrm>
          <a:prstGeom prst="rect">
            <a:avLst/>
          </a:prstGeom>
        </p:spPr>
        <p:txBody>
          <a:bodyPr anchor="t" rtlCol="false" tIns="0" lIns="0" bIns="0" rIns="0">
            <a:spAutoFit/>
          </a:bodyPr>
          <a:lstStyle/>
          <a:p>
            <a:pPr algn="ctr" marL="0" indent="0" lvl="0">
              <a:lnSpc>
                <a:spcPts val="2805"/>
              </a:lnSpc>
              <a:spcBef>
                <a:spcPct val="0"/>
              </a:spcBef>
            </a:pPr>
            <a:r>
              <a:rPr lang="en-US" sz="2299">
                <a:solidFill>
                  <a:srgbClr val="222222"/>
                </a:solidFill>
                <a:latin typeface="League Spartan"/>
                <a:ea typeface="League Spartan"/>
                <a:cs typeface="League Spartan"/>
                <a:sym typeface="League Spartan"/>
              </a:rPr>
              <a:t>ANÁLISIS</a:t>
            </a:r>
          </a:p>
        </p:txBody>
      </p:sp>
      <p:sp>
        <p:nvSpPr>
          <p:cNvPr name="TextBox 48" id="48"/>
          <p:cNvSpPr txBox="true"/>
          <p:nvPr/>
        </p:nvSpPr>
        <p:spPr>
          <a:xfrm rot="0">
            <a:off x="3974115" y="6362832"/>
            <a:ext cx="3303334" cy="356108"/>
          </a:xfrm>
          <a:prstGeom prst="rect">
            <a:avLst/>
          </a:prstGeom>
        </p:spPr>
        <p:txBody>
          <a:bodyPr anchor="t" rtlCol="false" tIns="0" lIns="0" bIns="0" rIns="0">
            <a:spAutoFit/>
          </a:bodyPr>
          <a:lstStyle/>
          <a:p>
            <a:pPr algn="ctr" marL="0" indent="0" lvl="0">
              <a:lnSpc>
                <a:spcPts val="2806"/>
              </a:lnSpc>
              <a:spcBef>
                <a:spcPct val="0"/>
              </a:spcBef>
            </a:pPr>
            <a:r>
              <a:rPr lang="en-US" sz="2300">
                <a:solidFill>
                  <a:srgbClr val="222222"/>
                </a:solidFill>
                <a:latin typeface="League Spartan"/>
                <a:ea typeface="League Spartan"/>
                <a:cs typeface="League Spartan"/>
                <a:sym typeface="League Spartan"/>
              </a:rPr>
              <a:t>IDEAS</a:t>
            </a:r>
          </a:p>
        </p:txBody>
      </p:sp>
      <p:sp>
        <p:nvSpPr>
          <p:cNvPr name="TextBox 49" id="49"/>
          <p:cNvSpPr txBox="true"/>
          <p:nvPr/>
        </p:nvSpPr>
        <p:spPr>
          <a:xfrm rot="0">
            <a:off x="7822765" y="6894232"/>
            <a:ext cx="2844404" cy="1481836"/>
          </a:xfrm>
          <a:prstGeom prst="rect">
            <a:avLst/>
          </a:prstGeom>
        </p:spPr>
        <p:txBody>
          <a:bodyPr anchor="t" rtlCol="false" tIns="0" lIns="0" bIns="0" rIns="0">
            <a:spAutoFit/>
          </a:bodyPr>
          <a:lstStyle/>
          <a:p>
            <a:pPr algn="l" marL="0" indent="0" lvl="0">
              <a:lnSpc>
                <a:spcPts val="1952"/>
              </a:lnSpc>
              <a:spcBef>
                <a:spcPct val="0"/>
              </a:spcBef>
            </a:pPr>
            <a:r>
              <a:rPr lang="en-US" sz="1600">
                <a:solidFill>
                  <a:srgbClr val="222222"/>
                </a:solidFill>
                <a:latin typeface="Open Sans"/>
                <a:ea typeface="Open Sans"/>
                <a:cs typeface="Open Sans"/>
                <a:sym typeface="Open Sans"/>
              </a:rPr>
              <a:t>Lorem ipsum dolor sit amet, consectetur adipiscing elit. Suspendisse in mi sed velit lacinia vulputate. Vestibulum dignissim mollis ipsum sed pellentesque.</a:t>
            </a:r>
          </a:p>
        </p:txBody>
      </p:sp>
      <p:sp>
        <p:nvSpPr>
          <p:cNvPr name="TextBox 50" id="50"/>
          <p:cNvSpPr txBox="true"/>
          <p:nvPr/>
        </p:nvSpPr>
        <p:spPr>
          <a:xfrm rot="0">
            <a:off x="7304451" y="6376199"/>
            <a:ext cx="3413097" cy="356108"/>
          </a:xfrm>
          <a:prstGeom prst="rect">
            <a:avLst/>
          </a:prstGeom>
        </p:spPr>
        <p:txBody>
          <a:bodyPr anchor="t" rtlCol="false" tIns="0" lIns="0" bIns="0" rIns="0">
            <a:spAutoFit/>
          </a:bodyPr>
          <a:lstStyle/>
          <a:p>
            <a:pPr algn="ctr" marL="0" indent="0" lvl="0">
              <a:lnSpc>
                <a:spcPts val="2805"/>
              </a:lnSpc>
              <a:spcBef>
                <a:spcPct val="0"/>
              </a:spcBef>
            </a:pPr>
            <a:r>
              <a:rPr lang="en-US" sz="2299">
                <a:solidFill>
                  <a:srgbClr val="222222"/>
                </a:solidFill>
                <a:latin typeface="League Spartan"/>
                <a:ea typeface="League Spartan"/>
                <a:cs typeface="League Spartan"/>
                <a:sym typeface="League Spartan"/>
              </a:rPr>
              <a:t>INVESTIGACIÓN</a:t>
            </a:r>
          </a:p>
        </p:txBody>
      </p:sp>
      <p:sp>
        <p:nvSpPr>
          <p:cNvPr name="TextBox 51" id="51"/>
          <p:cNvSpPr txBox="true"/>
          <p:nvPr/>
        </p:nvSpPr>
        <p:spPr>
          <a:xfrm rot="0">
            <a:off x="11315025" y="6894232"/>
            <a:ext cx="2781099" cy="1481836"/>
          </a:xfrm>
          <a:prstGeom prst="rect">
            <a:avLst/>
          </a:prstGeom>
        </p:spPr>
        <p:txBody>
          <a:bodyPr anchor="t" rtlCol="false" tIns="0" lIns="0" bIns="0" rIns="0">
            <a:spAutoFit/>
          </a:bodyPr>
          <a:lstStyle/>
          <a:p>
            <a:pPr algn="l" marL="0" indent="0" lvl="0">
              <a:lnSpc>
                <a:spcPts val="1952"/>
              </a:lnSpc>
              <a:spcBef>
                <a:spcPct val="0"/>
              </a:spcBef>
            </a:pPr>
            <a:r>
              <a:rPr lang="en-US" sz="1600">
                <a:solidFill>
                  <a:srgbClr val="222222"/>
                </a:solidFill>
                <a:latin typeface="Open Sans"/>
                <a:ea typeface="Open Sans"/>
                <a:cs typeface="Open Sans"/>
                <a:sym typeface="Open Sans"/>
              </a:rPr>
              <a:t>Lorem ipsum dolor sit amet, consectetur adipiscing elit. Suspendisse in mi sed velit lacinia vulputate. Vestibulum dignissim mollis ipsum sed pellentesque.</a:t>
            </a:r>
          </a:p>
        </p:txBody>
      </p:sp>
      <p:sp>
        <p:nvSpPr>
          <p:cNvPr name="TextBox 52" id="52"/>
          <p:cNvSpPr txBox="true"/>
          <p:nvPr/>
        </p:nvSpPr>
        <p:spPr>
          <a:xfrm rot="0">
            <a:off x="11020053" y="6376199"/>
            <a:ext cx="2999871" cy="356108"/>
          </a:xfrm>
          <a:prstGeom prst="rect">
            <a:avLst/>
          </a:prstGeom>
        </p:spPr>
        <p:txBody>
          <a:bodyPr anchor="t" rtlCol="false" tIns="0" lIns="0" bIns="0" rIns="0">
            <a:spAutoFit/>
          </a:bodyPr>
          <a:lstStyle/>
          <a:p>
            <a:pPr algn="ctr" marL="0" indent="0" lvl="0">
              <a:lnSpc>
                <a:spcPts val="2805"/>
              </a:lnSpc>
              <a:spcBef>
                <a:spcPct val="0"/>
              </a:spcBef>
            </a:pPr>
            <a:r>
              <a:rPr lang="en-US" sz="2299">
                <a:solidFill>
                  <a:srgbClr val="222222"/>
                </a:solidFill>
                <a:latin typeface="League Spartan"/>
                <a:ea typeface="League Spartan"/>
                <a:cs typeface="League Spartan"/>
                <a:sym typeface="League Spartan"/>
              </a:rPr>
              <a:t>VALORES</a:t>
            </a:r>
          </a:p>
        </p:txBody>
      </p:sp>
      <p:sp>
        <p:nvSpPr>
          <p:cNvPr name="TextBox 53" id="53"/>
          <p:cNvSpPr txBox="true"/>
          <p:nvPr/>
        </p:nvSpPr>
        <p:spPr>
          <a:xfrm rot="0">
            <a:off x="14807286" y="6894232"/>
            <a:ext cx="2828578" cy="1481836"/>
          </a:xfrm>
          <a:prstGeom prst="rect">
            <a:avLst/>
          </a:prstGeom>
        </p:spPr>
        <p:txBody>
          <a:bodyPr anchor="t" rtlCol="false" tIns="0" lIns="0" bIns="0" rIns="0">
            <a:spAutoFit/>
          </a:bodyPr>
          <a:lstStyle/>
          <a:p>
            <a:pPr algn="l" marL="0" indent="0" lvl="0">
              <a:lnSpc>
                <a:spcPts val="1952"/>
              </a:lnSpc>
              <a:spcBef>
                <a:spcPct val="0"/>
              </a:spcBef>
            </a:pPr>
            <a:r>
              <a:rPr lang="en-US" sz="1600">
                <a:solidFill>
                  <a:srgbClr val="222222"/>
                </a:solidFill>
                <a:latin typeface="Open Sans"/>
                <a:ea typeface="Open Sans"/>
                <a:cs typeface="Open Sans"/>
                <a:sym typeface="Open Sans"/>
              </a:rPr>
              <a:t>Lorem ipsum dolor sit amet, consectetur adipiscing elit. Suspendisse in mi sed velit lacinia vulputate. Vestibulum dignissim mollis ipsum sed pellentesque.</a:t>
            </a:r>
          </a:p>
        </p:txBody>
      </p:sp>
      <p:sp>
        <p:nvSpPr>
          <p:cNvPr name="TextBox 54" id="54"/>
          <p:cNvSpPr txBox="true"/>
          <p:nvPr/>
        </p:nvSpPr>
        <p:spPr>
          <a:xfrm rot="0">
            <a:off x="14324725" y="6376199"/>
            <a:ext cx="3340587" cy="356108"/>
          </a:xfrm>
          <a:prstGeom prst="rect">
            <a:avLst/>
          </a:prstGeom>
        </p:spPr>
        <p:txBody>
          <a:bodyPr anchor="t" rtlCol="false" tIns="0" lIns="0" bIns="0" rIns="0">
            <a:spAutoFit/>
          </a:bodyPr>
          <a:lstStyle/>
          <a:p>
            <a:pPr algn="ctr" marL="0" indent="0" lvl="0">
              <a:lnSpc>
                <a:spcPts val="2805"/>
              </a:lnSpc>
              <a:spcBef>
                <a:spcPct val="0"/>
              </a:spcBef>
            </a:pPr>
            <a:r>
              <a:rPr lang="en-US" sz="2299">
                <a:solidFill>
                  <a:srgbClr val="222222"/>
                </a:solidFill>
                <a:latin typeface="League Spartan"/>
                <a:ea typeface="League Spartan"/>
                <a:cs typeface="League Spartan"/>
                <a:sym typeface="League Spartan"/>
              </a:rPr>
              <a:t>RESULTADOS</a:t>
            </a:r>
          </a:p>
        </p:txBody>
      </p:sp>
      <p:grpSp>
        <p:nvGrpSpPr>
          <p:cNvPr name="Group 55" id="55"/>
          <p:cNvGrpSpPr/>
          <p:nvPr/>
        </p:nvGrpSpPr>
        <p:grpSpPr>
          <a:xfrm rot="0">
            <a:off x="5463056" y="5559560"/>
            <a:ext cx="325451" cy="325451"/>
            <a:chOff x="0" y="0"/>
            <a:chExt cx="812800" cy="812800"/>
          </a:xfrm>
        </p:grpSpPr>
        <p:sp>
          <p:nvSpPr>
            <p:cNvPr name="Freeform 56" id="5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57" id="57"/>
            <p:cNvSpPr txBox="true"/>
            <p:nvPr/>
          </p:nvSpPr>
          <p:spPr>
            <a:xfrm>
              <a:off x="76200" y="76200"/>
              <a:ext cx="660400" cy="660400"/>
            </a:xfrm>
            <a:prstGeom prst="rect">
              <a:avLst/>
            </a:prstGeom>
          </p:spPr>
          <p:txBody>
            <a:bodyPr anchor="ctr" rtlCol="false" tIns="50800" lIns="50800" bIns="50800" rIns="50800"/>
            <a:lstStyle/>
            <a:p>
              <a:pPr algn="ctr">
                <a:lnSpc>
                  <a:spcPts val="139"/>
                </a:lnSpc>
              </a:pPr>
            </a:p>
          </p:txBody>
        </p:sp>
      </p:grpSp>
      <p:grpSp>
        <p:nvGrpSpPr>
          <p:cNvPr name="Group 58" id="58"/>
          <p:cNvGrpSpPr/>
          <p:nvPr/>
        </p:nvGrpSpPr>
        <p:grpSpPr>
          <a:xfrm rot="-5400000">
            <a:off x="6186162" y="2511196"/>
            <a:ext cx="6818207" cy="20947169"/>
            <a:chOff x="0" y="0"/>
            <a:chExt cx="1795742" cy="5516950"/>
          </a:xfrm>
        </p:grpSpPr>
        <p:sp>
          <p:nvSpPr>
            <p:cNvPr name="Freeform 59" id="59"/>
            <p:cNvSpPr/>
            <p:nvPr/>
          </p:nvSpPr>
          <p:spPr>
            <a:xfrm flipH="false" flipV="false" rot="0">
              <a:off x="0" y="0"/>
              <a:ext cx="1795742" cy="5516950"/>
            </a:xfrm>
            <a:custGeom>
              <a:avLst/>
              <a:gdLst/>
              <a:ahLst/>
              <a:cxnLst/>
              <a:rect r="r" b="b" t="t" l="l"/>
              <a:pathLst>
                <a:path h="5516950" w="1795742">
                  <a:moveTo>
                    <a:pt x="0" y="0"/>
                  </a:moveTo>
                  <a:lnTo>
                    <a:pt x="1795742" y="0"/>
                  </a:lnTo>
                  <a:lnTo>
                    <a:pt x="1795742" y="5516950"/>
                  </a:lnTo>
                  <a:lnTo>
                    <a:pt x="0" y="5516950"/>
                  </a:lnTo>
                  <a:close/>
                </a:path>
              </a:pathLst>
            </a:custGeom>
            <a:solidFill>
              <a:srgbClr val="3B1F89"/>
            </a:solidFill>
          </p:spPr>
        </p:sp>
        <p:sp>
          <p:nvSpPr>
            <p:cNvPr name="TextBox 60" id="60"/>
            <p:cNvSpPr txBox="true"/>
            <p:nvPr/>
          </p:nvSpPr>
          <p:spPr>
            <a:xfrm>
              <a:off x="0" y="-47625"/>
              <a:ext cx="1795742" cy="5564575"/>
            </a:xfrm>
            <a:prstGeom prst="rect">
              <a:avLst/>
            </a:prstGeom>
          </p:spPr>
          <p:txBody>
            <a:bodyPr anchor="ctr" rtlCol="false" tIns="50800" lIns="50800" bIns="50800" rIns="50800"/>
            <a:lstStyle/>
            <a:p>
              <a:pPr algn="ctr">
                <a:lnSpc>
                  <a:spcPts val="3079"/>
                </a:lnSpc>
              </a:pPr>
            </a:p>
          </p:txBody>
        </p:sp>
      </p:grpSp>
      <p:grpSp>
        <p:nvGrpSpPr>
          <p:cNvPr name="Group 61" id="61"/>
          <p:cNvGrpSpPr/>
          <p:nvPr/>
        </p:nvGrpSpPr>
        <p:grpSpPr>
          <a:xfrm rot="-5400000">
            <a:off x="3997069" y="-11005002"/>
            <a:ext cx="2045233" cy="20947169"/>
            <a:chOff x="0" y="0"/>
            <a:chExt cx="538662" cy="5516950"/>
          </a:xfrm>
        </p:grpSpPr>
        <p:sp>
          <p:nvSpPr>
            <p:cNvPr name="Freeform 62" id="62"/>
            <p:cNvSpPr/>
            <p:nvPr/>
          </p:nvSpPr>
          <p:spPr>
            <a:xfrm flipH="false" flipV="false" rot="0">
              <a:off x="0" y="0"/>
              <a:ext cx="538662" cy="5516950"/>
            </a:xfrm>
            <a:custGeom>
              <a:avLst/>
              <a:gdLst/>
              <a:ahLst/>
              <a:cxnLst/>
              <a:rect r="r" b="b" t="t" l="l"/>
              <a:pathLst>
                <a:path h="5516950" w="538662">
                  <a:moveTo>
                    <a:pt x="0" y="0"/>
                  </a:moveTo>
                  <a:lnTo>
                    <a:pt x="538662" y="0"/>
                  </a:lnTo>
                  <a:lnTo>
                    <a:pt x="538662" y="5516950"/>
                  </a:lnTo>
                  <a:lnTo>
                    <a:pt x="0" y="5516950"/>
                  </a:lnTo>
                  <a:close/>
                </a:path>
              </a:pathLst>
            </a:custGeom>
            <a:solidFill>
              <a:srgbClr val="3B1F89"/>
            </a:solidFill>
          </p:spPr>
        </p:sp>
        <p:sp>
          <p:nvSpPr>
            <p:cNvPr name="TextBox 63" id="63"/>
            <p:cNvSpPr txBox="true"/>
            <p:nvPr/>
          </p:nvSpPr>
          <p:spPr>
            <a:xfrm>
              <a:off x="0" y="-47625"/>
              <a:ext cx="538662" cy="5564575"/>
            </a:xfrm>
            <a:prstGeom prst="rect">
              <a:avLst/>
            </a:prstGeom>
          </p:spPr>
          <p:txBody>
            <a:bodyPr anchor="ctr" rtlCol="false" tIns="50800" lIns="50800" bIns="50800" rIns="50800"/>
            <a:lstStyle/>
            <a:p>
              <a:pPr algn="ctr">
                <a:lnSpc>
                  <a:spcPts val="3079"/>
                </a:lnSpc>
              </a:pPr>
            </a:p>
          </p:txBody>
        </p:sp>
      </p:grpSp>
      <p:grpSp>
        <p:nvGrpSpPr>
          <p:cNvPr name="Group 64" id="64"/>
          <p:cNvGrpSpPr/>
          <p:nvPr/>
        </p:nvGrpSpPr>
        <p:grpSpPr>
          <a:xfrm rot="2700000">
            <a:off x="13734331" y="93713"/>
            <a:ext cx="4685776" cy="1567256"/>
            <a:chOff x="0" y="0"/>
            <a:chExt cx="1234114" cy="412775"/>
          </a:xfrm>
        </p:grpSpPr>
        <p:sp>
          <p:nvSpPr>
            <p:cNvPr name="Freeform 65" id="65"/>
            <p:cNvSpPr/>
            <p:nvPr/>
          </p:nvSpPr>
          <p:spPr>
            <a:xfrm flipH="false" flipV="false" rot="0">
              <a:off x="0" y="0"/>
              <a:ext cx="1234114" cy="412775"/>
            </a:xfrm>
            <a:custGeom>
              <a:avLst/>
              <a:gdLst/>
              <a:ahLst/>
              <a:cxnLst/>
              <a:rect r="r" b="b" t="t" l="l"/>
              <a:pathLst>
                <a:path h="412775" w="1234114">
                  <a:moveTo>
                    <a:pt x="0" y="0"/>
                  </a:moveTo>
                  <a:lnTo>
                    <a:pt x="1234114" y="0"/>
                  </a:lnTo>
                  <a:lnTo>
                    <a:pt x="1234114" y="412775"/>
                  </a:lnTo>
                  <a:lnTo>
                    <a:pt x="0" y="412775"/>
                  </a:lnTo>
                  <a:close/>
                </a:path>
              </a:pathLst>
            </a:custGeom>
            <a:solidFill>
              <a:srgbClr val="EDECED"/>
            </a:solidFill>
          </p:spPr>
        </p:sp>
        <p:sp>
          <p:nvSpPr>
            <p:cNvPr name="TextBox 66" id="66"/>
            <p:cNvSpPr txBox="true"/>
            <p:nvPr/>
          </p:nvSpPr>
          <p:spPr>
            <a:xfrm>
              <a:off x="0" y="-47625"/>
              <a:ext cx="1234114" cy="460400"/>
            </a:xfrm>
            <a:prstGeom prst="rect">
              <a:avLst/>
            </a:prstGeom>
          </p:spPr>
          <p:txBody>
            <a:bodyPr anchor="ctr" rtlCol="false" tIns="50800" lIns="50800" bIns="50800" rIns="50800"/>
            <a:lstStyle/>
            <a:p>
              <a:pPr algn="ctr">
                <a:lnSpc>
                  <a:spcPts val="2800"/>
                </a:lnSpc>
              </a:pPr>
            </a:p>
          </p:txBody>
        </p:sp>
      </p:grpSp>
      <p:sp>
        <p:nvSpPr>
          <p:cNvPr name="Freeform 67" id="67"/>
          <p:cNvSpPr/>
          <p:nvPr/>
        </p:nvSpPr>
        <p:spPr>
          <a:xfrm flipH="false" flipV="false" rot="-10800000">
            <a:off x="14019925" y="-210928"/>
            <a:ext cx="5098075" cy="5098075"/>
          </a:xfrm>
          <a:custGeom>
            <a:avLst/>
            <a:gdLst/>
            <a:ahLst/>
            <a:cxnLst/>
            <a:rect r="r" b="b" t="t" l="l"/>
            <a:pathLst>
              <a:path h="5098075" w="5098075">
                <a:moveTo>
                  <a:pt x="0" y="0"/>
                </a:moveTo>
                <a:lnTo>
                  <a:pt x="5098075" y="0"/>
                </a:lnTo>
                <a:lnTo>
                  <a:pt x="5098075" y="5098075"/>
                </a:lnTo>
                <a:lnTo>
                  <a:pt x="0" y="5098075"/>
                </a:lnTo>
                <a:lnTo>
                  <a:pt x="0" y="0"/>
                </a:lnTo>
                <a:close/>
              </a:path>
            </a:pathLst>
          </a:custGeom>
          <a:blipFill>
            <a:blip r:embed="rId13">
              <a:alphaModFix amt="77000"/>
              <a:extLst>
                <a:ext uri="{96DAC541-7B7A-43D3-8B79-37D633B846F1}">
                  <asvg:svgBlip xmlns:asvg="http://schemas.microsoft.com/office/drawing/2016/SVG/main" r:embed="rId14"/>
                </a:ext>
              </a:extLst>
            </a:blip>
            <a:stretch>
              <a:fillRect l="0" t="0" r="0" b="0"/>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244" t="0" r="-2244" b="0"/>
            </a:stretch>
          </a:blipFill>
        </p:spPr>
      </p:sp>
      <p:grpSp>
        <p:nvGrpSpPr>
          <p:cNvPr name="Group 3" id="3"/>
          <p:cNvGrpSpPr/>
          <p:nvPr/>
        </p:nvGrpSpPr>
        <p:grpSpPr>
          <a:xfrm rot="0">
            <a:off x="5146499" y="5228815"/>
            <a:ext cx="3925804" cy="3831308"/>
            <a:chOff x="0" y="0"/>
            <a:chExt cx="453389" cy="442476"/>
          </a:xfrm>
        </p:grpSpPr>
        <p:sp>
          <p:nvSpPr>
            <p:cNvPr name="Freeform 4" id="4"/>
            <p:cNvSpPr/>
            <p:nvPr/>
          </p:nvSpPr>
          <p:spPr>
            <a:xfrm flipH="false" flipV="false" rot="0">
              <a:off x="0" y="0"/>
              <a:ext cx="453389" cy="442476"/>
            </a:xfrm>
            <a:custGeom>
              <a:avLst/>
              <a:gdLst/>
              <a:ahLst/>
              <a:cxnLst/>
              <a:rect r="r" b="b" t="t" l="l"/>
              <a:pathLst>
                <a:path h="442476" w="453389">
                  <a:moveTo>
                    <a:pt x="72966" y="0"/>
                  </a:moveTo>
                  <a:lnTo>
                    <a:pt x="380423" y="0"/>
                  </a:lnTo>
                  <a:cubicBezTo>
                    <a:pt x="399775" y="0"/>
                    <a:pt x="418334" y="7687"/>
                    <a:pt x="432018" y="21371"/>
                  </a:cubicBezTo>
                  <a:cubicBezTo>
                    <a:pt x="445702" y="35055"/>
                    <a:pt x="453389" y="53614"/>
                    <a:pt x="453389" y="72966"/>
                  </a:cubicBezTo>
                  <a:lnTo>
                    <a:pt x="453389" y="369510"/>
                  </a:lnTo>
                  <a:cubicBezTo>
                    <a:pt x="453389" y="409808"/>
                    <a:pt x="420721" y="442476"/>
                    <a:pt x="380423" y="442476"/>
                  </a:cubicBezTo>
                  <a:lnTo>
                    <a:pt x="72966" y="442476"/>
                  </a:lnTo>
                  <a:cubicBezTo>
                    <a:pt x="53614" y="442476"/>
                    <a:pt x="35055" y="434788"/>
                    <a:pt x="21371" y="421105"/>
                  </a:cubicBezTo>
                  <a:cubicBezTo>
                    <a:pt x="7687" y="407421"/>
                    <a:pt x="0" y="388861"/>
                    <a:pt x="0" y="369510"/>
                  </a:cubicBezTo>
                  <a:lnTo>
                    <a:pt x="0" y="72966"/>
                  </a:lnTo>
                  <a:cubicBezTo>
                    <a:pt x="0" y="53614"/>
                    <a:pt x="7687" y="35055"/>
                    <a:pt x="21371" y="21371"/>
                  </a:cubicBezTo>
                  <a:cubicBezTo>
                    <a:pt x="35055" y="7687"/>
                    <a:pt x="53614" y="0"/>
                    <a:pt x="72966" y="0"/>
                  </a:cubicBezTo>
                  <a:close/>
                </a:path>
              </a:pathLst>
            </a:custGeom>
            <a:solidFill>
              <a:srgbClr val="FFFFFF"/>
            </a:solidFill>
            <a:ln w="85725" cap="rnd">
              <a:solidFill>
                <a:srgbClr val="570F69"/>
              </a:solidFill>
              <a:prstDash val="solid"/>
              <a:round/>
            </a:ln>
          </p:spPr>
        </p:sp>
        <p:sp>
          <p:nvSpPr>
            <p:cNvPr name="TextBox 5" id="5"/>
            <p:cNvSpPr txBox="true"/>
            <p:nvPr/>
          </p:nvSpPr>
          <p:spPr>
            <a:xfrm>
              <a:off x="0" y="-57150"/>
              <a:ext cx="453389" cy="499626"/>
            </a:xfrm>
            <a:prstGeom prst="rect">
              <a:avLst/>
            </a:prstGeom>
          </p:spPr>
          <p:txBody>
            <a:bodyPr anchor="ctr" rtlCol="false" tIns="50800" lIns="50800" bIns="50800" rIns="50800"/>
            <a:lstStyle/>
            <a:p>
              <a:pPr algn="ctr">
                <a:lnSpc>
                  <a:spcPts val="4480"/>
                </a:lnSpc>
              </a:pPr>
            </a:p>
          </p:txBody>
        </p:sp>
      </p:grpSp>
      <p:grpSp>
        <p:nvGrpSpPr>
          <p:cNvPr name="Group 6" id="6"/>
          <p:cNvGrpSpPr/>
          <p:nvPr/>
        </p:nvGrpSpPr>
        <p:grpSpPr>
          <a:xfrm rot="0">
            <a:off x="1028700" y="5228815"/>
            <a:ext cx="3925804" cy="3831308"/>
            <a:chOff x="0" y="0"/>
            <a:chExt cx="453389" cy="442476"/>
          </a:xfrm>
        </p:grpSpPr>
        <p:sp>
          <p:nvSpPr>
            <p:cNvPr name="Freeform 7" id="7"/>
            <p:cNvSpPr/>
            <p:nvPr/>
          </p:nvSpPr>
          <p:spPr>
            <a:xfrm flipH="false" flipV="false" rot="0">
              <a:off x="0" y="0"/>
              <a:ext cx="453389" cy="442476"/>
            </a:xfrm>
            <a:custGeom>
              <a:avLst/>
              <a:gdLst/>
              <a:ahLst/>
              <a:cxnLst/>
              <a:rect r="r" b="b" t="t" l="l"/>
              <a:pathLst>
                <a:path h="442476" w="453389">
                  <a:moveTo>
                    <a:pt x="72966" y="0"/>
                  </a:moveTo>
                  <a:lnTo>
                    <a:pt x="380423" y="0"/>
                  </a:lnTo>
                  <a:cubicBezTo>
                    <a:pt x="399775" y="0"/>
                    <a:pt x="418334" y="7687"/>
                    <a:pt x="432018" y="21371"/>
                  </a:cubicBezTo>
                  <a:cubicBezTo>
                    <a:pt x="445702" y="35055"/>
                    <a:pt x="453389" y="53614"/>
                    <a:pt x="453389" y="72966"/>
                  </a:cubicBezTo>
                  <a:lnTo>
                    <a:pt x="453389" y="369510"/>
                  </a:lnTo>
                  <a:cubicBezTo>
                    <a:pt x="453389" y="409808"/>
                    <a:pt x="420721" y="442476"/>
                    <a:pt x="380423" y="442476"/>
                  </a:cubicBezTo>
                  <a:lnTo>
                    <a:pt x="72966" y="442476"/>
                  </a:lnTo>
                  <a:cubicBezTo>
                    <a:pt x="53614" y="442476"/>
                    <a:pt x="35055" y="434788"/>
                    <a:pt x="21371" y="421105"/>
                  </a:cubicBezTo>
                  <a:cubicBezTo>
                    <a:pt x="7687" y="407421"/>
                    <a:pt x="0" y="388861"/>
                    <a:pt x="0" y="369510"/>
                  </a:cubicBezTo>
                  <a:lnTo>
                    <a:pt x="0" y="72966"/>
                  </a:lnTo>
                  <a:cubicBezTo>
                    <a:pt x="0" y="53614"/>
                    <a:pt x="7687" y="35055"/>
                    <a:pt x="21371" y="21371"/>
                  </a:cubicBezTo>
                  <a:cubicBezTo>
                    <a:pt x="35055" y="7687"/>
                    <a:pt x="53614" y="0"/>
                    <a:pt x="72966" y="0"/>
                  </a:cubicBezTo>
                  <a:close/>
                </a:path>
              </a:pathLst>
            </a:custGeom>
            <a:solidFill>
              <a:srgbClr val="FFFFFF"/>
            </a:solidFill>
            <a:ln w="85725" cap="rnd">
              <a:solidFill>
                <a:srgbClr val="B799FF"/>
              </a:solidFill>
              <a:prstDash val="solid"/>
              <a:round/>
            </a:ln>
          </p:spPr>
        </p:sp>
        <p:sp>
          <p:nvSpPr>
            <p:cNvPr name="TextBox 8" id="8"/>
            <p:cNvSpPr txBox="true"/>
            <p:nvPr/>
          </p:nvSpPr>
          <p:spPr>
            <a:xfrm>
              <a:off x="0" y="-57150"/>
              <a:ext cx="453389" cy="499626"/>
            </a:xfrm>
            <a:prstGeom prst="rect">
              <a:avLst/>
            </a:prstGeom>
          </p:spPr>
          <p:txBody>
            <a:bodyPr anchor="ctr" rtlCol="false" tIns="50800" lIns="50800" bIns="50800" rIns="50800"/>
            <a:lstStyle/>
            <a:p>
              <a:pPr algn="ctr">
                <a:lnSpc>
                  <a:spcPts val="4480"/>
                </a:lnSpc>
              </a:pPr>
            </a:p>
          </p:txBody>
        </p:sp>
      </p:grpSp>
      <p:grpSp>
        <p:nvGrpSpPr>
          <p:cNvPr name="Group 9" id="9"/>
          <p:cNvGrpSpPr/>
          <p:nvPr/>
        </p:nvGrpSpPr>
        <p:grpSpPr>
          <a:xfrm rot="2700000">
            <a:off x="2075081" y="3516412"/>
            <a:ext cx="1833041" cy="1833041"/>
            <a:chOff x="0" y="0"/>
            <a:chExt cx="2444055" cy="2444055"/>
          </a:xfrm>
        </p:grpSpPr>
        <p:grpSp>
          <p:nvGrpSpPr>
            <p:cNvPr name="Group 10" id="10"/>
            <p:cNvGrpSpPr>
              <a:grpSpLocks noChangeAspect="true"/>
            </p:cNvGrpSpPr>
            <p:nvPr/>
          </p:nvGrpSpPr>
          <p:grpSpPr>
            <a:xfrm rot="0">
              <a:off x="0" y="0"/>
              <a:ext cx="2444055" cy="2444055"/>
              <a:chOff x="0" y="0"/>
              <a:chExt cx="14400530" cy="14400530"/>
            </a:xfrm>
          </p:grpSpPr>
          <p:sp>
            <p:nvSpPr>
              <p:cNvPr name="Freeform 11" id="11"/>
              <p:cNvSpPr/>
              <p:nvPr/>
            </p:nvSpPr>
            <p:spPr>
              <a:xfrm flipH="false" flipV="false" rot="0">
                <a:off x="0" y="0"/>
                <a:ext cx="14400530" cy="14399261"/>
              </a:xfrm>
              <a:custGeom>
                <a:avLst/>
                <a:gdLst/>
                <a:ahLst/>
                <a:cxnLst/>
                <a:rect r="r" b="b" t="t" l="l"/>
                <a:pathLst>
                  <a:path h="14399261" w="14400530">
                    <a:moveTo>
                      <a:pt x="7199630" y="0"/>
                    </a:moveTo>
                    <a:cubicBezTo>
                      <a:pt x="3223260" y="0"/>
                      <a:pt x="0" y="3223260"/>
                      <a:pt x="0" y="7199630"/>
                    </a:cubicBezTo>
                    <a:cubicBezTo>
                      <a:pt x="0" y="11176001"/>
                      <a:pt x="3223260" y="14399261"/>
                      <a:pt x="7199630" y="14399261"/>
                    </a:cubicBezTo>
                    <a:lnTo>
                      <a:pt x="14399261" y="14399261"/>
                    </a:lnTo>
                    <a:lnTo>
                      <a:pt x="14399261" y="7199630"/>
                    </a:lnTo>
                    <a:cubicBezTo>
                      <a:pt x="14400530" y="3223260"/>
                      <a:pt x="11176000" y="0"/>
                      <a:pt x="7199630" y="0"/>
                    </a:cubicBezTo>
                    <a:close/>
                  </a:path>
                </a:pathLst>
              </a:custGeom>
              <a:solidFill>
                <a:srgbClr val="B799FF"/>
              </a:solidFill>
            </p:spPr>
          </p:sp>
        </p:grpSp>
        <p:grpSp>
          <p:nvGrpSpPr>
            <p:cNvPr name="Group 12" id="12"/>
            <p:cNvGrpSpPr/>
            <p:nvPr/>
          </p:nvGrpSpPr>
          <p:grpSpPr>
            <a:xfrm rot="0">
              <a:off x="299961" y="342043"/>
              <a:ext cx="1838045" cy="1838045"/>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p:spPr>
          </p:sp>
          <p:sp>
            <p:nvSpPr>
              <p:cNvPr name="TextBox 14" id="14"/>
              <p:cNvSpPr txBox="true"/>
              <p:nvPr/>
            </p:nvSpPr>
            <p:spPr>
              <a:xfrm>
                <a:off x="76200" y="19050"/>
                <a:ext cx="660400" cy="717550"/>
              </a:xfrm>
              <a:prstGeom prst="rect">
                <a:avLst/>
              </a:prstGeom>
            </p:spPr>
            <p:txBody>
              <a:bodyPr anchor="ctr" rtlCol="false" tIns="50800" lIns="50800" bIns="50800" rIns="50800"/>
              <a:lstStyle/>
              <a:p>
                <a:pPr algn="ctr">
                  <a:lnSpc>
                    <a:spcPts val="2800"/>
                  </a:lnSpc>
                </a:pPr>
              </a:p>
            </p:txBody>
          </p:sp>
        </p:grpSp>
      </p:grpSp>
      <p:grpSp>
        <p:nvGrpSpPr>
          <p:cNvPr name="Group 15" id="15"/>
          <p:cNvGrpSpPr/>
          <p:nvPr/>
        </p:nvGrpSpPr>
        <p:grpSpPr>
          <a:xfrm rot="-2700000">
            <a:off x="6192880" y="3516412"/>
            <a:ext cx="1833041" cy="1833041"/>
            <a:chOff x="0" y="0"/>
            <a:chExt cx="2444055" cy="2444055"/>
          </a:xfrm>
        </p:grpSpPr>
        <p:grpSp>
          <p:nvGrpSpPr>
            <p:cNvPr name="Group 16" id="16"/>
            <p:cNvGrpSpPr>
              <a:grpSpLocks noChangeAspect="true"/>
            </p:cNvGrpSpPr>
            <p:nvPr/>
          </p:nvGrpSpPr>
          <p:grpSpPr>
            <a:xfrm rot="5400000">
              <a:off x="0" y="0"/>
              <a:ext cx="2444055" cy="2444055"/>
              <a:chOff x="0" y="0"/>
              <a:chExt cx="14400530" cy="14400530"/>
            </a:xfrm>
          </p:grpSpPr>
          <p:sp>
            <p:nvSpPr>
              <p:cNvPr name="Freeform 17" id="17"/>
              <p:cNvSpPr/>
              <p:nvPr/>
            </p:nvSpPr>
            <p:spPr>
              <a:xfrm flipH="false" flipV="false" rot="0">
                <a:off x="0" y="0"/>
                <a:ext cx="14400530" cy="14399261"/>
              </a:xfrm>
              <a:custGeom>
                <a:avLst/>
                <a:gdLst/>
                <a:ahLst/>
                <a:cxnLst/>
                <a:rect r="r" b="b" t="t" l="l"/>
                <a:pathLst>
                  <a:path h="14399261" w="14400530">
                    <a:moveTo>
                      <a:pt x="7199630" y="0"/>
                    </a:moveTo>
                    <a:cubicBezTo>
                      <a:pt x="3223260" y="0"/>
                      <a:pt x="0" y="3223260"/>
                      <a:pt x="0" y="7199630"/>
                    </a:cubicBezTo>
                    <a:cubicBezTo>
                      <a:pt x="0" y="11176001"/>
                      <a:pt x="3223260" y="14399261"/>
                      <a:pt x="7199630" y="14399261"/>
                    </a:cubicBezTo>
                    <a:lnTo>
                      <a:pt x="14399261" y="14399261"/>
                    </a:lnTo>
                    <a:lnTo>
                      <a:pt x="14399261" y="7199630"/>
                    </a:lnTo>
                    <a:cubicBezTo>
                      <a:pt x="14400530" y="3223260"/>
                      <a:pt x="11176000" y="0"/>
                      <a:pt x="7199630" y="0"/>
                    </a:cubicBezTo>
                    <a:close/>
                  </a:path>
                </a:pathLst>
              </a:custGeom>
              <a:solidFill>
                <a:srgbClr val="570F69"/>
              </a:solidFill>
            </p:spPr>
          </p:sp>
        </p:grpSp>
        <p:grpSp>
          <p:nvGrpSpPr>
            <p:cNvPr name="Group 18" id="18"/>
            <p:cNvGrpSpPr/>
            <p:nvPr/>
          </p:nvGrpSpPr>
          <p:grpSpPr>
            <a:xfrm rot="0">
              <a:off x="283619" y="338366"/>
              <a:ext cx="1841722" cy="1841722"/>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p:spPr>
          </p:sp>
          <p:sp>
            <p:nvSpPr>
              <p:cNvPr name="TextBox 20" id="20"/>
              <p:cNvSpPr txBox="true"/>
              <p:nvPr/>
            </p:nvSpPr>
            <p:spPr>
              <a:xfrm>
                <a:off x="76200" y="19050"/>
                <a:ext cx="660400" cy="717550"/>
              </a:xfrm>
              <a:prstGeom prst="rect">
                <a:avLst/>
              </a:prstGeom>
            </p:spPr>
            <p:txBody>
              <a:bodyPr anchor="ctr" rtlCol="false" tIns="50800" lIns="50800" bIns="50800" rIns="50800"/>
              <a:lstStyle/>
              <a:p>
                <a:pPr algn="ctr">
                  <a:lnSpc>
                    <a:spcPts val="2800"/>
                  </a:lnSpc>
                </a:pPr>
              </a:p>
            </p:txBody>
          </p:sp>
        </p:grpSp>
      </p:grpSp>
      <p:grpSp>
        <p:nvGrpSpPr>
          <p:cNvPr name="Group 21" id="21"/>
          <p:cNvGrpSpPr/>
          <p:nvPr/>
        </p:nvGrpSpPr>
        <p:grpSpPr>
          <a:xfrm rot="0">
            <a:off x="9200744" y="5228815"/>
            <a:ext cx="3925804" cy="3831308"/>
            <a:chOff x="0" y="0"/>
            <a:chExt cx="453389" cy="442476"/>
          </a:xfrm>
        </p:grpSpPr>
        <p:sp>
          <p:nvSpPr>
            <p:cNvPr name="Freeform 22" id="22"/>
            <p:cNvSpPr/>
            <p:nvPr/>
          </p:nvSpPr>
          <p:spPr>
            <a:xfrm flipH="false" flipV="false" rot="0">
              <a:off x="0" y="0"/>
              <a:ext cx="453389" cy="442476"/>
            </a:xfrm>
            <a:custGeom>
              <a:avLst/>
              <a:gdLst/>
              <a:ahLst/>
              <a:cxnLst/>
              <a:rect r="r" b="b" t="t" l="l"/>
              <a:pathLst>
                <a:path h="442476" w="453389">
                  <a:moveTo>
                    <a:pt x="72966" y="0"/>
                  </a:moveTo>
                  <a:lnTo>
                    <a:pt x="380423" y="0"/>
                  </a:lnTo>
                  <a:cubicBezTo>
                    <a:pt x="399775" y="0"/>
                    <a:pt x="418334" y="7687"/>
                    <a:pt x="432018" y="21371"/>
                  </a:cubicBezTo>
                  <a:cubicBezTo>
                    <a:pt x="445702" y="35055"/>
                    <a:pt x="453389" y="53614"/>
                    <a:pt x="453389" y="72966"/>
                  </a:cubicBezTo>
                  <a:lnTo>
                    <a:pt x="453389" y="369510"/>
                  </a:lnTo>
                  <a:cubicBezTo>
                    <a:pt x="453389" y="409808"/>
                    <a:pt x="420721" y="442476"/>
                    <a:pt x="380423" y="442476"/>
                  </a:cubicBezTo>
                  <a:lnTo>
                    <a:pt x="72966" y="442476"/>
                  </a:lnTo>
                  <a:cubicBezTo>
                    <a:pt x="53614" y="442476"/>
                    <a:pt x="35055" y="434788"/>
                    <a:pt x="21371" y="421105"/>
                  </a:cubicBezTo>
                  <a:cubicBezTo>
                    <a:pt x="7687" y="407421"/>
                    <a:pt x="0" y="388861"/>
                    <a:pt x="0" y="369510"/>
                  </a:cubicBezTo>
                  <a:lnTo>
                    <a:pt x="0" y="72966"/>
                  </a:lnTo>
                  <a:cubicBezTo>
                    <a:pt x="0" y="53614"/>
                    <a:pt x="7687" y="35055"/>
                    <a:pt x="21371" y="21371"/>
                  </a:cubicBezTo>
                  <a:cubicBezTo>
                    <a:pt x="35055" y="7687"/>
                    <a:pt x="53614" y="0"/>
                    <a:pt x="72966" y="0"/>
                  </a:cubicBezTo>
                  <a:close/>
                </a:path>
              </a:pathLst>
            </a:custGeom>
            <a:solidFill>
              <a:srgbClr val="FFFFFF"/>
            </a:solidFill>
            <a:ln w="85725" cap="rnd">
              <a:solidFill>
                <a:srgbClr val="B799FF"/>
              </a:solidFill>
              <a:prstDash val="solid"/>
              <a:round/>
            </a:ln>
          </p:spPr>
        </p:sp>
        <p:sp>
          <p:nvSpPr>
            <p:cNvPr name="TextBox 23" id="23"/>
            <p:cNvSpPr txBox="true"/>
            <p:nvPr/>
          </p:nvSpPr>
          <p:spPr>
            <a:xfrm>
              <a:off x="0" y="-57150"/>
              <a:ext cx="453389" cy="499626"/>
            </a:xfrm>
            <a:prstGeom prst="rect">
              <a:avLst/>
            </a:prstGeom>
          </p:spPr>
          <p:txBody>
            <a:bodyPr anchor="ctr" rtlCol="false" tIns="50800" lIns="50800" bIns="50800" rIns="50800"/>
            <a:lstStyle/>
            <a:p>
              <a:pPr algn="ctr">
                <a:lnSpc>
                  <a:spcPts val="4480"/>
                </a:lnSpc>
              </a:pPr>
            </a:p>
          </p:txBody>
        </p:sp>
      </p:grpSp>
      <p:grpSp>
        <p:nvGrpSpPr>
          <p:cNvPr name="Group 24" id="24"/>
          <p:cNvGrpSpPr/>
          <p:nvPr/>
        </p:nvGrpSpPr>
        <p:grpSpPr>
          <a:xfrm rot="2700000">
            <a:off x="10247125" y="3516412"/>
            <a:ext cx="1833041" cy="1833041"/>
            <a:chOff x="0" y="0"/>
            <a:chExt cx="2444055" cy="2444055"/>
          </a:xfrm>
        </p:grpSpPr>
        <p:grpSp>
          <p:nvGrpSpPr>
            <p:cNvPr name="Group 25" id="25"/>
            <p:cNvGrpSpPr>
              <a:grpSpLocks noChangeAspect="true"/>
            </p:cNvGrpSpPr>
            <p:nvPr/>
          </p:nvGrpSpPr>
          <p:grpSpPr>
            <a:xfrm rot="0">
              <a:off x="0" y="0"/>
              <a:ext cx="2444055" cy="2444055"/>
              <a:chOff x="0" y="0"/>
              <a:chExt cx="14400530" cy="14400530"/>
            </a:xfrm>
          </p:grpSpPr>
          <p:sp>
            <p:nvSpPr>
              <p:cNvPr name="Freeform 26" id="26"/>
              <p:cNvSpPr/>
              <p:nvPr/>
            </p:nvSpPr>
            <p:spPr>
              <a:xfrm flipH="false" flipV="false" rot="0">
                <a:off x="0" y="0"/>
                <a:ext cx="14400530" cy="14399261"/>
              </a:xfrm>
              <a:custGeom>
                <a:avLst/>
                <a:gdLst/>
                <a:ahLst/>
                <a:cxnLst/>
                <a:rect r="r" b="b" t="t" l="l"/>
                <a:pathLst>
                  <a:path h="14399261" w="14400530">
                    <a:moveTo>
                      <a:pt x="7199630" y="0"/>
                    </a:moveTo>
                    <a:cubicBezTo>
                      <a:pt x="3223260" y="0"/>
                      <a:pt x="0" y="3223260"/>
                      <a:pt x="0" y="7199630"/>
                    </a:cubicBezTo>
                    <a:cubicBezTo>
                      <a:pt x="0" y="11176001"/>
                      <a:pt x="3223260" y="14399261"/>
                      <a:pt x="7199630" y="14399261"/>
                    </a:cubicBezTo>
                    <a:lnTo>
                      <a:pt x="14399261" y="14399261"/>
                    </a:lnTo>
                    <a:lnTo>
                      <a:pt x="14399261" y="7199630"/>
                    </a:lnTo>
                    <a:cubicBezTo>
                      <a:pt x="14400530" y="3223260"/>
                      <a:pt x="11176000" y="0"/>
                      <a:pt x="7199630" y="0"/>
                    </a:cubicBezTo>
                    <a:close/>
                  </a:path>
                </a:pathLst>
              </a:custGeom>
              <a:solidFill>
                <a:srgbClr val="B799FF"/>
              </a:solidFill>
            </p:spPr>
          </p:sp>
        </p:grpSp>
        <p:grpSp>
          <p:nvGrpSpPr>
            <p:cNvPr name="Group 27" id="27"/>
            <p:cNvGrpSpPr/>
            <p:nvPr/>
          </p:nvGrpSpPr>
          <p:grpSpPr>
            <a:xfrm rot="0">
              <a:off x="299961" y="342043"/>
              <a:ext cx="1838045" cy="1838045"/>
              <a:chOff x="0" y="0"/>
              <a:chExt cx="812800" cy="812800"/>
            </a:xfrm>
          </p:grpSpPr>
          <p:sp>
            <p:nvSpPr>
              <p:cNvPr name="Freeform 28" id="2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p:spPr>
          </p:sp>
          <p:sp>
            <p:nvSpPr>
              <p:cNvPr name="TextBox 29" id="29"/>
              <p:cNvSpPr txBox="true"/>
              <p:nvPr/>
            </p:nvSpPr>
            <p:spPr>
              <a:xfrm>
                <a:off x="76200" y="19050"/>
                <a:ext cx="660400" cy="717550"/>
              </a:xfrm>
              <a:prstGeom prst="rect">
                <a:avLst/>
              </a:prstGeom>
            </p:spPr>
            <p:txBody>
              <a:bodyPr anchor="ctr" rtlCol="false" tIns="50800" lIns="50800" bIns="50800" rIns="50800"/>
              <a:lstStyle/>
              <a:p>
                <a:pPr algn="ctr">
                  <a:lnSpc>
                    <a:spcPts val="2800"/>
                  </a:lnSpc>
                </a:pPr>
              </a:p>
            </p:txBody>
          </p:sp>
        </p:grpSp>
      </p:grpSp>
      <p:grpSp>
        <p:nvGrpSpPr>
          <p:cNvPr name="Group 30" id="30"/>
          <p:cNvGrpSpPr/>
          <p:nvPr/>
        </p:nvGrpSpPr>
        <p:grpSpPr>
          <a:xfrm rot="0">
            <a:off x="13333496" y="5228815"/>
            <a:ext cx="3925804" cy="3831308"/>
            <a:chOff x="0" y="0"/>
            <a:chExt cx="453389" cy="442476"/>
          </a:xfrm>
        </p:grpSpPr>
        <p:sp>
          <p:nvSpPr>
            <p:cNvPr name="Freeform 31" id="31"/>
            <p:cNvSpPr/>
            <p:nvPr/>
          </p:nvSpPr>
          <p:spPr>
            <a:xfrm flipH="false" flipV="false" rot="0">
              <a:off x="0" y="0"/>
              <a:ext cx="453389" cy="442476"/>
            </a:xfrm>
            <a:custGeom>
              <a:avLst/>
              <a:gdLst/>
              <a:ahLst/>
              <a:cxnLst/>
              <a:rect r="r" b="b" t="t" l="l"/>
              <a:pathLst>
                <a:path h="442476" w="453389">
                  <a:moveTo>
                    <a:pt x="72966" y="0"/>
                  </a:moveTo>
                  <a:lnTo>
                    <a:pt x="380423" y="0"/>
                  </a:lnTo>
                  <a:cubicBezTo>
                    <a:pt x="399775" y="0"/>
                    <a:pt x="418334" y="7687"/>
                    <a:pt x="432018" y="21371"/>
                  </a:cubicBezTo>
                  <a:cubicBezTo>
                    <a:pt x="445702" y="35055"/>
                    <a:pt x="453389" y="53614"/>
                    <a:pt x="453389" y="72966"/>
                  </a:cubicBezTo>
                  <a:lnTo>
                    <a:pt x="453389" y="369510"/>
                  </a:lnTo>
                  <a:cubicBezTo>
                    <a:pt x="453389" y="409808"/>
                    <a:pt x="420721" y="442476"/>
                    <a:pt x="380423" y="442476"/>
                  </a:cubicBezTo>
                  <a:lnTo>
                    <a:pt x="72966" y="442476"/>
                  </a:lnTo>
                  <a:cubicBezTo>
                    <a:pt x="53614" y="442476"/>
                    <a:pt x="35055" y="434788"/>
                    <a:pt x="21371" y="421105"/>
                  </a:cubicBezTo>
                  <a:cubicBezTo>
                    <a:pt x="7687" y="407421"/>
                    <a:pt x="0" y="388861"/>
                    <a:pt x="0" y="369510"/>
                  </a:cubicBezTo>
                  <a:lnTo>
                    <a:pt x="0" y="72966"/>
                  </a:lnTo>
                  <a:cubicBezTo>
                    <a:pt x="0" y="53614"/>
                    <a:pt x="7687" y="35055"/>
                    <a:pt x="21371" y="21371"/>
                  </a:cubicBezTo>
                  <a:cubicBezTo>
                    <a:pt x="35055" y="7687"/>
                    <a:pt x="53614" y="0"/>
                    <a:pt x="72966" y="0"/>
                  </a:cubicBezTo>
                  <a:close/>
                </a:path>
              </a:pathLst>
            </a:custGeom>
            <a:solidFill>
              <a:srgbClr val="FFFFFF"/>
            </a:solidFill>
            <a:ln w="85725" cap="rnd">
              <a:solidFill>
                <a:srgbClr val="570F69"/>
              </a:solidFill>
              <a:prstDash val="solid"/>
              <a:round/>
            </a:ln>
          </p:spPr>
        </p:sp>
        <p:sp>
          <p:nvSpPr>
            <p:cNvPr name="TextBox 32" id="32"/>
            <p:cNvSpPr txBox="true"/>
            <p:nvPr/>
          </p:nvSpPr>
          <p:spPr>
            <a:xfrm>
              <a:off x="0" y="-57150"/>
              <a:ext cx="453389" cy="499626"/>
            </a:xfrm>
            <a:prstGeom prst="rect">
              <a:avLst/>
            </a:prstGeom>
          </p:spPr>
          <p:txBody>
            <a:bodyPr anchor="ctr" rtlCol="false" tIns="50800" lIns="50800" bIns="50800" rIns="50800"/>
            <a:lstStyle/>
            <a:p>
              <a:pPr algn="ctr">
                <a:lnSpc>
                  <a:spcPts val="4480"/>
                </a:lnSpc>
              </a:pPr>
            </a:p>
          </p:txBody>
        </p:sp>
      </p:grpSp>
      <p:grpSp>
        <p:nvGrpSpPr>
          <p:cNvPr name="Group 33" id="33"/>
          <p:cNvGrpSpPr/>
          <p:nvPr/>
        </p:nvGrpSpPr>
        <p:grpSpPr>
          <a:xfrm rot="-2700000">
            <a:off x="14379878" y="3516412"/>
            <a:ext cx="1833041" cy="1833041"/>
            <a:chOff x="0" y="0"/>
            <a:chExt cx="2444055" cy="2444055"/>
          </a:xfrm>
        </p:grpSpPr>
        <p:grpSp>
          <p:nvGrpSpPr>
            <p:cNvPr name="Group 34" id="34"/>
            <p:cNvGrpSpPr>
              <a:grpSpLocks noChangeAspect="true"/>
            </p:cNvGrpSpPr>
            <p:nvPr/>
          </p:nvGrpSpPr>
          <p:grpSpPr>
            <a:xfrm rot="5400000">
              <a:off x="0" y="0"/>
              <a:ext cx="2444055" cy="2444055"/>
              <a:chOff x="0" y="0"/>
              <a:chExt cx="14400530" cy="14400530"/>
            </a:xfrm>
          </p:grpSpPr>
          <p:sp>
            <p:nvSpPr>
              <p:cNvPr name="Freeform 35" id="35"/>
              <p:cNvSpPr/>
              <p:nvPr/>
            </p:nvSpPr>
            <p:spPr>
              <a:xfrm flipH="false" flipV="false" rot="0">
                <a:off x="0" y="0"/>
                <a:ext cx="14400530" cy="14399261"/>
              </a:xfrm>
              <a:custGeom>
                <a:avLst/>
                <a:gdLst/>
                <a:ahLst/>
                <a:cxnLst/>
                <a:rect r="r" b="b" t="t" l="l"/>
                <a:pathLst>
                  <a:path h="14399261" w="14400530">
                    <a:moveTo>
                      <a:pt x="7199630" y="0"/>
                    </a:moveTo>
                    <a:cubicBezTo>
                      <a:pt x="3223260" y="0"/>
                      <a:pt x="0" y="3223260"/>
                      <a:pt x="0" y="7199630"/>
                    </a:cubicBezTo>
                    <a:cubicBezTo>
                      <a:pt x="0" y="11176001"/>
                      <a:pt x="3223260" y="14399261"/>
                      <a:pt x="7199630" y="14399261"/>
                    </a:cubicBezTo>
                    <a:lnTo>
                      <a:pt x="14399261" y="14399261"/>
                    </a:lnTo>
                    <a:lnTo>
                      <a:pt x="14399261" y="7199630"/>
                    </a:lnTo>
                    <a:cubicBezTo>
                      <a:pt x="14400530" y="3223260"/>
                      <a:pt x="11176000" y="0"/>
                      <a:pt x="7199630" y="0"/>
                    </a:cubicBezTo>
                    <a:close/>
                  </a:path>
                </a:pathLst>
              </a:custGeom>
              <a:solidFill>
                <a:srgbClr val="570F69"/>
              </a:solidFill>
            </p:spPr>
          </p:sp>
        </p:grpSp>
        <p:grpSp>
          <p:nvGrpSpPr>
            <p:cNvPr name="Group 36" id="36"/>
            <p:cNvGrpSpPr/>
            <p:nvPr/>
          </p:nvGrpSpPr>
          <p:grpSpPr>
            <a:xfrm rot="0">
              <a:off x="283619" y="338366"/>
              <a:ext cx="1841722" cy="1841722"/>
              <a:chOff x="0" y="0"/>
              <a:chExt cx="812800" cy="812800"/>
            </a:xfrm>
          </p:grpSpPr>
          <p:sp>
            <p:nvSpPr>
              <p:cNvPr name="Freeform 37" id="3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p:spPr>
          </p:sp>
          <p:sp>
            <p:nvSpPr>
              <p:cNvPr name="TextBox 38" id="38"/>
              <p:cNvSpPr txBox="true"/>
              <p:nvPr/>
            </p:nvSpPr>
            <p:spPr>
              <a:xfrm>
                <a:off x="76200" y="19050"/>
                <a:ext cx="660400" cy="717550"/>
              </a:xfrm>
              <a:prstGeom prst="rect">
                <a:avLst/>
              </a:prstGeom>
            </p:spPr>
            <p:txBody>
              <a:bodyPr anchor="ctr" rtlCol="false" tIns="50800" lIns="50800" bIns="50800" rIns="50800"/>
              <a:lstStyle/>
              <a:p>
                <a:pPr algn="ctr">
                  <a:lnSpc>
                    <a:spcPts val="2800"/>
                  </a:lnSpc>
                </a:pPr>
              </a:p>
            </p:txBody>
          </p:sp>
        </p:grpSp>
      </p:grpSp>
      <p:sp>
        <p:nvSpPr>
          <p:cNvPr name="Freeform 39" id="39"/>
          <p:cNvSpPr/>
          <p:nvPr/>
        </p:nvSpPr>
        <p:spPr>
          <a:xfrm flipH="false" flipV="false" rot="0">
            <a:off x="6608019" y="4105585"/>
            <a:ext cx="1002763" cy="814973"/>
          </a:xfrm>
          <a:custGeom>
            <a:avLst/>
            <a:gdLst/>
            <a:ahLst/>
            <a:cxnLst/>
            <a:rect r="r" b="b" t="t" l="l"/>
            <a:pathLst>
              <a:path h="814973" w="1002763">
                <a:moveTo>
                  <a:pt x="0" y="0"/>
                </a:moveTo>
                <a:lnTo>
                  <a:pt x="1002764" y="0"/>
                </a:lnTo>
                <a:lnTo>
                  <a:pt x="1002764" y="814973"/>
                </a:lnTo>
                <a:lnTo>
                  <a:pt x="0" y="81497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0" id="40"/>
          <p:cNvSpPr/>
          <p:nvPr/>
        </p:nvSpPr>
        <p:spPr>
          <a:xfrm flipH="false" flipV="false" rot="0">
            <a:off x="10734405" y="4017132"/>
            <a:ext cx="858482" cy="783559"/>
          </a:xfrm>
          <a:custGeom>
            <a:avLst/>
            <a:gdLst/>
            <a:ahLst/>
            <a:cxnLst/>
            <a:rect r="r" b="b" t="t" l="l"/>
            <a:pathLst>
              <a:path h="783559" w="858482">
                <a:moveTo>
                  <a:pt x="0" y="0"/>
                </a:moveTo>
                <a:lnTo>
                  <a:pt x="858482" y="0"/>
                </a:lnTo>
                <a:lnTo>
                  <a:pt x="858482" y="783560"/>
                </a:lnTo>
                <a:lnTo>
                  <a:pt x="0" y="78356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41" id="41"/>
          <p:cNvSpPr/>
          <p:nvPr/>
        </p:nvSpPr>
        <p:spPr>
          <a:xfrm flipH="false" flipV="false" rot="0">
            <a:off x="2468490" y="3909428"/>
            <a:ext cx="1011130" cy="1011130"/>
          </a:xfrm>
          <a:custGeom>
            <a:avLst/>
            <a:gdLst/>
            <a:ahLst/>
            <a:cxnLst/>
            <a:rect r="r" b="b" t="t" l="l"/>
            <a:pathLst>
              <a:path h="1011130" w="1011130">
                <a:moveTo>
                  <a:pt x="0" y="0"/>
                </a:moveTo>
                <a:lnTo>
                  <a:pt x="1011130" y="0"/>
                </a:lnTo>
                <a:lnTo>
                  <a:pt x="1011130" y="1011130"/>
                </a:lnTo>
                <a:lnTo>
                  <a:pt x="0" y="101113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42" id="42"/>
          <p:cNvSpPr/>
          <p:nvPr/>
        </p:nvSpPr>
        <p:spPr>
          <a:xfrm flipH="false" flipV="false" rot="0">
            <a:off x="14793426" y="3878014"/>
            <a:ext cx="948407" cy="1109838"/>
          </a:xfrm>
          <a:custGeom>
            <a:avLst/>
            <a:gdLst/>
            <a:ahLst/>
            <a:cxnLst/>
            <a:rect r="r" b="b" t="t" l="l"/>
            <a:pathLst>
              <a:path h="1109838" w="948407">
                <a:moveTo>
                  <a:pt x="0" y="0"/>
                </a:moveTo>
                <a:lnTo>
                  <a:pt x="948407" y="0"/>
                </a:lnTo>
                <a:lnTo>
                  <a:pt x="948407" y="1109838"/>
                </a:lnTo>
                <a:lnTo>
                  <a:pt x="0" y="110983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43" id="43"/>
          <p:cNvSpPr txBox="true"/>
          <p:nvPr/>
        </p:nvSpPr>
        <p:spPr>
          <a:xfrm rot="0">
            <a:off x="1028700" y="1863039"/>
            <a:ext cx="16230600" cy="845114"/>
          </a:xfrm>
          <a:prstGeom prst="rect">
            <a:avLst/>
          </a:prstGeom>
        </p:spPr>
        <p:txBody>
          <a:bodyPr anchor="t" rtlCol="false" tIns="0" lIns="0" bIns="0" rIns="0">
            <a:spAutoFit/>
          </a:bodyPr>
          <a:lstStyle/>
          <a:p>
            <a:pPr algn="ctr">
              <a:lnSpc>
                <a:spcPts val="6363"/>
              </a:lnSpc>
            </a:pPr>
            <a:r>
              <a:rPr lang="en-US" sz="6177" spc="197">
                <a:solidFill>
                  <a:srgbClr val="000000"/>
                </a:solidFill>
                <a:latin typeface="League Spartan"/>
                <a:ea typeface="League Spartan"/>
                <a:cs typeface="League Spartan"/>
                <a:sym typeface="League Spartan"/>
              </a:rPr>
              <a:t>PROPUESTA DE MARKETING</a:t>
            </a:r>
          </a:p>
        </p:txBody>
      </p:sp>
      <p:sp>
        <p:nvSpPr>
          <p:cNvPr name="TextBox 44" id="44"/>
          <p:cNvSpPr txBox="true"/>
          <p:nvPr/>
        </p:nvSpPr>
        <p:spPr>
          <a:xfrm rot="0">
            <a:off x="1695446" y="5896728"/>
            <a:ext cx="3246266" cy="448310"/>
          </a:xfrm>
          <a:prstGeom prst="rect">
            <a:avLst/>
          </a:prstGeom>
        </p:spPr>
        <p:txBody>
          <a:bodyPr anchor="t" rtlCol="false" tIns="0" lIns="0" bIns="0" rIns="0">
            <a:spAutoFit/>
          </a:bodyPr>
          <a:lstStyle/>
          <a:p>
            <a:pPr algn="l">
              <a:lnSpc>
                <a:spcPts val="3640"/>
              </a:lnSpc>
              <a:spcBef>
                <a:spcPct val="0"/>
              </a:spcBef>
            </a:pPr>
            <a:r>
              <a:rPr lang="en-US" b="true" sz="2600" spc="-59">
                <a:solidFill>
                  <a:srgbClr val="000000"/>
                </a:solidFill>
                <a:latin typeface="Open Sans Ultra-Bold"/>
                <a:ea typeface="Open Sans Ultra-Bold"/>
                <a:cs typeface="Open Sans Ultra-Bold"/>
                <a:sym typeface="Open Sans Ultra-Bold"/>
              </a:rPr>
              <a:t>01. Investigación</a:t>
            </a:r>
          </a:p>
        </p:txBody>
      </p:sp>
      <p:sp>
        <p:nvSpPr>
          <p:cNvPr name="TextBox 45" id="45"/>
          <p:cNvSpPr txBox="true"/>
          <p:nvPr/>
        </p:nvSpPr>
        <p:spPr>
          <a:xfrm rot="0">
            <a:off x="1695446" y="6541252"/>
            <a:ext cx="2651024" cy="1883638"/>
          </a:xfrm>
          <a:prstGeom prst="rect">
            <a:avLst/>
          </a:prstGeom>
        </p:spPr>
        <p:txBody>
          <a:bodyPr anchor="t" rtlCol="false" tIns="0" lIns="0" bIns="0" rIns="0">
            <a:spAutoFit/>
          </a:bodyPr>
          <a:lstStyle/>
          <a:p>
            <a:pPr algn="l">
              <a:lnSpc>
                <a:spcPts val="2488"/>
              </a:lnSpc>
            </a:pPr>
            <a:r>
              <a:rPr lang="en-US" sz="1870">
                <a:solidFill>
                  <a:srgbClr val="000000"/>
                </a:solidFill>
                <a:latin typeface="Open Sans"/>
                <a:ea typeface="Open Sans"/>
                <a:cs typeface="Open Sans"/>
                <a:sym typeface="Open Sans"/>
              </a:rPr>
              <a:t>Lorem ipsum dolor sit amet, consectetur adipiscing elit, sed do eiusmod tempor incididunt ut labore et dolore magna aliqua.</a:t>
            </a:r>
          </a:p>
        </p:txBody>
      </p:sp>
      <p:sp>
        <p:nvSpPr>
          <p:cNvPr name="TextBox 46" id="46"/>
          <p:cNvSpPr txBox="true"/>
          <p:nvPr/>
        </p:nvSpPr>
        <p:spPr>
          <a:xfrm rot="0">
            <a:off x="9867490" y="5896728"/>
            <a:ext cx="3259058" cy="448310"/>
          </a:xfrm>
          <a:prstGeom prst="rect">
            <a:avLst/>
          </a:prstGeom>
        </p:spPr>
        <p:txBody>
          <a:bodyPr anchor="t" rtlCol="false" tIns="0" lIns="0" bIns="0" rIns="0">
            <a:spAutoFit/>
          </a:bodyPr>
          <a:lstStyle/>
          <a:p>
            <a:pPr algn="l">
              <a:lnSpc>
                <a:spcPts val="3640"/>
              </a:lnSpc>
              <a:spcBef>
                <a:spcPct val="0"/>
              </a:spcBef>
            </a:pPr>
            <a:r>
              <a:rPr lang="en-US" b="true" sz="2600" spc="-59">
                <a:solidFill>
                  <a:srgbClr val="000000"/>
                </a:solidFill>
                <a:latin typeface="Open Sans Ultra-Bold"/>
                <a:ea typeface="Open Sans Ultra-Bold"/>
                <a:cs typeface="Open Sans Ultra-Bold"/>
                <a:sym typeface="Open Sans Ultra-Bold"/>
              </a:rPr>
              <a:t>03. Objetivos</a:t>
            </a:r>
          </a:p>
        </p:txBody>
      </p:sp>
      <p:sp>
        <p:nvSpPr>
          <p:cNvPr name="TextBox 47" id="47"/>
          <p:cNvSpPr txBox="true"/>
          <p:nvPr/>
        </p:nvSpPr>
        <p:spPr>
          <a:xfrm rot="0">
            <a:off x="9867490" y="6541252"/>
            <a:ext cx="2651024" cy="1883638"/>
          </a:xfrm>
          <a:prstGeom prst="rect">
            <a:avLst/>
          </a:prstGeom>
        </p:spPr>
        <p:txBody>
          <a:bodyPr anchor="t" rtlCol="false" tIns="0" lIns="0" bIns="0" rIns="0">
            <a:spAutoFit/>
          </a:bodyPr>
          <a:lstStyle/>
          <a:p>
            <a:pPr algn="l">
              <a:lnSpc>
                <a:spcPts val="2488"/>
              </a:lnSpc>
            </a:pPr>
            <a:r>
              <a:rPr lang="en-US" sz="1870">
                <a:solidFill>
                  <a:srgbClr val="000000"/>
                </a:solidFill>
                <a:latin typeface="Open Sans"/>
                <a:ea typeface="Open Sans"/>
                <a:cs typeface="Open Sans"/>
                <a:sym typeface="Open Sans"/>
              </a:rPr>
              <a:t>Lorem ipsum dolor sit amet, consectetur adipiscing elit, sed do eiusmod tempor incididunt ut labore et dolore magna aliqua.</a:t>
            </a:r>
          </a:p>
        </p:txBody>
      </p:sp>
      <p:sp>
        <p:nvSpPr>
          <p:cNvPr name="TextBox 48" id="48"/>
          <p:cNvSpPr txBox="true"/>
          <p:nvPr/>
        </p:nvSpPr>
        <p:spPr>
          <a:xfrm rot="0">
            <a:off x="5749691" y="5896728"/>
            <a:ext cx="3259058" cy="448310"/>
          </a:xfrm>
          <a:prstGeom prst="rect">
            <a:avLst/>
          </a:prstGeom>
        </p:spPr>
        <p:txBody>
          <a:bodyPr anchor="t" rtlCol="false" tIns="0" lIns="0" bIns="0" rIns="0">
            <a:spAutoFit/>
          </a:bodyPr>
          <a:lstStyle/>
          <a:p>
            <a:pPr algn="l">
              <a:lnSpc>
                <a:spcPts val="3640"/>
              </a:lnSpc>
              <a:spcBef>
                <a:spcPct val="0"/>
              </a:spcBef>
            </a:pPr>
            <a:r>
              <a:rPr lang="en-US" b="true" sz="2600" spc="-59">
                <a:solidFill>
                  <a:srgbClr val="000000"/>
                </a:solidFill>
                <a:latin typeface="Open Sans Ultra-Bold"/>
                <a:ea typeface="Open Sans Ultra-Bold"/>
                <a:cs typeface="Open Sans Ultra-Bold"/>
                <a:sym typeface="Open Sans Ultra-Bold"/>
              </a:rPr>
              <a:t>02. El equipo</a:t>
            </a:r>
          </a:p>
        </p:txBody>
      </p:sp>
      <p:sp>
        <p:nvSpPr>
          <p:cNvPr name="TextBox 49" id="49"/>
          <p:cNvSpPr txBox="true"/>
          <p:nvPr/>
        </p:nvSpPr>
        <p:spPr>
          <a:xfrm rot="0">
            <a:off x="5749691" y="6541252"/>
            <a:ext cx="2651024" cy="1883638"/>
          </a:xfrm>
          <a:prstGeom prst="rect">
            <a:avLst/>
          </a:prstGeom>
        </p:spPr>
        <p:txBody>
          <a:bodyPr anchor="t" rtlCol="false" tIns="0" lIns="0" bIns="0" rIns="0">
            <a:spAutoFit/>
          </a:bodyPr>
          <a:lstStyle/>
          <a:p>
            <a:pPr algn="l">
              <a:lnSpc>
                <a:spcPts val="2488"/>
              </a:lnSpc>
            </a:pPr>
            <a:r>
              <a:rPr lang="en-US" sz="1870">
                <a:solidFill>
                  <a:srgbClr val="000000"/>
                </a:solidFill>
                <a:latin typeface="Open Sans"/>
                <a:ea typeface="Open Sans"/>
                <a:cs typeface="Open Sans"/>
                <a:sym typeface="Open Sans"/>
              </a:rPr>
              <a:t>Lorem ipsum dolor sit amet, consectetur adipiscing elit, sed do eiusmod tempor incididunt ut labore et dolore magna aliqua.</a:t>
            </a:r>
          </a:p>
        </p:txBody>
      </p:sp>
      <p:sp>
        <p:nvSpPr>
          <p:cNvPr name="TextBox 50" id="50"/>
          <p:cNvSpPr txBox="true"/>
          <p:nvPr/>
        </p:nvSpPr>
        <p:spPr>
          <a:xfrm rot="0">
            <a:off x="13919988" y="5896728"/>
            <a:ext cx="3339312" cy="448310"/>
          </a:xfrm>
          <a:prstGeom prst="rect">
            <a:avLst/>
          </a:prstGeom>
        </p:spPr>
        <p:txBody>
          <a:bodyPr anchor="t" rtlCol="false" tIns="0" lIns="0" bIns="0" rIns="0">
            <a:spAutoFit/>
          </a:bodyPr>
          <a:lstStyle/>
          <a:p>
            <a:pPr algn="l">
              <a:lnSpc>
                <a:spcPts val="3640"/>
              </a:lnSpc>
              <a:spcBef>
                <a:spcPct val="0"/>
              </a:spcBef>
            </a:pPr>
            <a:r>
              <a:rPr lang="en-US" b="true" sz="2600" spc="-59">
                <a:solidFill>
                  <a:srgbClr val="000000"/>
                </a:solidFill>
                <a:latin typeface="Open Sans Ultra-Bold"/>
                <a:ea typeface="Open Sans Ultra-Bold"/>
                <a:cs typeface="Open Sans Ultra-Bold"/>
                <a:sym typeface="Open Sans Ultra-Bold"/>
              </a:rPr>
              <a:t>04. Logros</a:t>
            </a:r>
          </a:p>
        </p:txBody>
      </p:sp>
      <p:sp>
        <p:nvSpPr>
          <p:cNvPr name="TextBox 51" id="51"/>
          <p:cNvSpPr txBox="true"/>
          <p:nvPr/>
        </p:nvSpPr>
        <p:spPr>
          <a:xfrm rot="0">
            <a:off x="13919988" y="6541252"/>
            <a:ext cx="2651024" cy="1883638"/>
          </a:xfrm>
          <a:prstGeom prst="rect">
            <a:avLst/>
          </a:prstGeom>
        </p:spPr>
        <p:txBody>
          <a:bodyPr anchor="t" rtlCol="false" tIns="0" lIns="0" bIns="0" rIns="0">
            <a:spAutoFit/>
          </a:bodyPr>
          <a:lstStyle/>
          <a:p>
            <a:pPr algn="l">
              <a:lnSpc>
                <a:spcPts val="2488"/>
              </a:lnSpc>
            </a:pPr>
            <a:r>
              <a:rPr lang="en-US" sz="1870">
                <a:solidFill>
                  <a:srgbClr val="000000"/>
                </a:solidFill>
                <a:latin typeface="Open Sans"/>
                <a:ea typeface="Open Sans"/>
                <a:cs typeface="Open Sans"/>
                <a:sym typeface="Open Sans"/>
              </a:rPr>
              <a:t>Lorem ipsum dolor sit amet, consectetur adipiscing elit, sed do eiusmod tempor incididunt ut labore et dolore magna aliqua.</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244" t="0" r="-2244" b="0"/>
            </a:stretch>
          </a:blipFill>
        </p:spPr>
      </p:sp>
      <p:grpSp>
        <p:nvGrpSpPr>
          <p:cNvPr name="Group 3" id="3"/>
          <p:cNvGrpSpPr/>
          <p:nvPr/>
        </p:nvGrpSpPr>
        <p:grpSpPr>
          <a:xfrm rot="0">
            <a:off x="1362575" y="1028700"/>
            <a:ext cx="15562849" cy="8179961"/>
            <a:chOff x="0" y="0"/>
            <a:chExt cx="5796956" cy="3046927"/>
          </a:xfrm>
        </p:grpSpPr>
        <p:sp>
          <p:nvSpPr>
            <p:cNvPr name="Freeform 4" id="4"/>
            <p:cNvSpPr/>
            <p:nvPr/>
          </p:nvSpPr>
          <p:spPr>
            <a:xfrm flipH="false" flipV="false" rot="0">
              <a:off x="0" y="0"/>
              <a:ext cx="5796955" cy="3046927"/>
            </a:xfrm>
            <a:custGeom>
              <a:avLst/>
              <a:gdLst/>
              <a:ahLst/>
              <a:cxnLst/>
              <a:rect r="r" b="b" t="t" l="l"/>
              <a:pathLst>
                <a:path h="3046927" w="5796955">
                  <a:moveTo>
                    <a:pt x="0" y="0"/>
                  </a:moveTo>
                  <a:lnTo>
                    <a:pt x="5796955" y="0"/>
                  </a:lnTo>
                  <a:lnTo>
                    <a:pt x="5796955" y="3046927"/>
                  </a:lnTo>
                  <a:lnTo>
                    <a:pt x="0" y="3046927"/>
                  </a:lnTo>
                  <a:close/>
                </a:path>
              </a:pathLst>
            </a:custGeom>
            <a:solidFill>
              <a:srgbClr val="000000">
                <a:alpha val="0"/>
              </a:srgbClr>
            </a:solidFill>
            <a:ln w="66675" cap="sq">
              <a:solidFill>
                <a:srgbClr val="570F69"/>
              </a:solidFill>
              <a:prstDash val="solid"/>
              <a:miter/>
            </a:ln>
          </p:spPr>
        </p:sp>
        <p:sp>
          <p:nvSpPr>
            <p:cNvPr name="TextBox 5" id="5"/>
            <p:cNvSpPr txBox="true"/>
            <p:nvPr/>
          </p:nvSpPr>
          <p:spPr>
            <a:xfrm>
              <a:off x="0" y="9525"/>
              <a:ext cx="5796956" cy="3037402"/>
            </a:xfrm>
            <a:prstGeom prst="rect">
              <a:avLst/>
            </a:prstGeom>
          </p:spPr>
          <p:txBody>
            <a:bodyPr anchor="ctr" rtlCol="false" tIns="48876" lIns="48876" bIns="48876" rIns="48876"/>
            <a:lstStyle/>
            <a:p>
              <a:pPr algn="ctr">
                <a:lnSpc>
                  <a:spcPts val="1813"/>
                </a:lnSpc>
              </a:pPr>
            </a:p>
          </p:txBody>
        </p:sp>
      </p:grpSp>
      <p:grpSp>
        <p:nvGrpSpPr>
          <p:cNvPr name="Group 6" id="6"/>
          <p:cNvGrpSpPr/>
          <p:nvPr/>
        </p:nvGrpSpPr>
        <p:grpSpPr>
          <a:xfrm rot="2700000">
            <a:off x="57071" y="8050244"/>
            <a:ext cx="3393988" cy="1567256"/>
            <a:chOff x="0" y="0"/>
            <a:chExt cx="893890" cy="412775"/>
          </a:xfrm>
        </p:grpSpPr>
        <p:sp>
          <p:nvSpPr>
            <p:cNvPr name="Freeform 7" id="7"/>
            <p:cNvSpPr/>
            <p:nvPr/>
          </p:nvSpPr>
          <p:spPr>
            <a:xfrm flipH="false" flipV="false" rot="0">
              <a:off x="0" y="0"/>
              <a:ext cx="893890" cy="412775"/>
            </a:xfrm>
            <a:custGeom>
              <a:avLst/>
              <a:gdLst/>
              <a:ahLst/>
              <a:cxnLst/>
              <a:rect r="r" b="b" t="t" l="l"/>
              <a:pathLst>
                <a:path h="412775" w="893890">
                  <a:moveTo>
                    <a:pt x="0" y="0"/>
                  </a:moveTo>
                  <a:lnTo>
                    <a:pt x="893890" y="0"/>
                  </a:lnTo>
                  <a:lnTo>
                    <a:pt x="893890" y="412775"/>
                  </a:lnTo>
                  <a:lnTo>
                    <a:pt x="0" y="412775"/>
                  </a:lnTo>
                  <a:close/>
                </a:path>
              </a:pathLst>
            </a:custGeom>
            <a:solidFill>
              <a:srgbClr val="EDECED"/>
            </a:solidFill>
          </p:spPr>
        </p:sp>
        <p:sp>
          <p:nvSpPr>
            <p:cNvPr name="TextBox 8" id="8"/>
            <p:cNvSpPr txBox="true"/>
            <p:nvPr/>
          </p:nvSpPr>
          <p:spPr>
            <a:xfrm>
              <a:off x="0" y="-47625"/>
              <a:ext cx="893890" cy="460400"/>
            </a:xfrm>
            <a:prstGeom prst="rect">
              <a:avLst/>
            </a:prstGeom>
          </p:spPr>
          <p:txBody>
            <a:bodyPr anchor="ctr" rtlCol="false" tIns="50800" lIns="50800" bIns="50800" rIns="50800"/>
            <a:lstStyle/>
            <a:p>
              <a:pPr algn="ctr">
                <a:lnSpc>
                  <a:spcPts val="2800"/>
                </a:lnSpc>
              </a:pPr>
            </a:p>
          </p:txBody>
        </p:sp>
      </p:grpSp>
      <p:grpSp>
        <p:nvGrpSpPr>
          <p:cNvPr name="Group 9" id="9"/>
          <p:cNvGrpSpPr/>
          <p:nvPr/>
        </p:nvGrpSpPr>
        <p:grpSpPr>
          <a:xfrm rot="2700000">
            <a:off x="14836942" y="550429"/>
            <a:ext cx="3393988" cy="1567256"/>
            <a:chOff x="0" y="0"/>
            <a:chExt cx="893890" cy="412775"/>
          </a:xfrm>
        </p:grpSpPr>
        <p:sp>
          <p:nvSpPr>
            <p:cNvPr name="Freeform 10" id="10"/>
            <p:cNvSpPr/>
            <p:nvPr/>
          </p:nvSpPr>
          <p:spPr>
            <a:xfrm flipH="false" flipV="false" rot="0">
              <a:off x="0" y="0"/>
              <a:ext cx="893890" cy="412775"/>
            </a:xfrm>
            <a:custGeom>
              <a:avLst/>
              <a:gdLst/>
              <a:ahLst/>
              <a:cxnLst/>
              <a:rect r="r" b="b" t="t" l="l"/>
              <a:pathLst>
                <a:path h="412775" w="893890">
                  <a:moveTo>
                    <a:pt x="0" y="0"/>
                  </a:moveTo>
                  <a:lnTo>
                    <a:pt x="893890" y="0"/>
                  </a:lnTo>
                  <a:lnTo>
                    <a:pt x="893890" y="412775"/>
                  </a:lnTo>
                  <a:lnTo>
                    <a:pt x="0" y="412775"/>
                  </a:lnTo>
                  <a:close/>
                </a:path>
              </a:pathLst>
            </a:custGeom>
            <a:solidFill>
              <a:srgbClr val="EDECED"/>
            </a:solidFill>
          </p:spPr>
        </p:sp>
        <p:sp>
          <p:nvSpPr>
            <p:cNvPr name="TextBox 11" id="11"/>
            <p:cNvSpPr txBox="true"/>
            <p:nvPr/>
          </p:nvSpPr>
          <p:spPr>
            <a:xfrm>
              <a:off x="0" y="-47625"/>
              <a:ext cx="893890" cy="460400"/>
            </a:xfrm>
            <a:prstGeom prst="rect">
              <a:avLst/>
            </a:prstGeom>
          </p:spPr>
          <p:txBody>
            <a:bodyPr anchor="ctr" rtlCol="false" tIns="50800" lIns="50800" bIns="50800" rIns="50800"/>
            <a:lstStyle/>
            <a:p>
              <a:pPr algn="ctr">
                <a:lnSpc>
                  <a:spcPts val="2800"/>
                </a:lnSpc>
              </a:pPr>
            </a:p>
          </p:txBody>
        </p:sp>
      </p:grpSp>
      <p:sp>
        <p:nvSpPr>
          <p:cNvPr name="Freeform 12" id="12"/>
          <p:cNvSpPr/>
          <p:nvPr/>
        </p:nvSpPr>
        <p:spPr>
          <a:xfrm flipH="false" flipV="false" rot="0">
            <a:off x="-794973" y="5188925"/>
            <a:ext cx="5098075" cy="5098075"/>
          </a:xfrm>
          <a:custGeom>
            <a:avLst/>
            <a:gdLst/>
            <a:ahLst/>
            <a:cxnLst/>
            <a:rect r="r" b="b" t="t" l="l"/>
            <a:pathLst>
              <a:path h="5098075" w="5098075">
                <a:moveTo>
                  <a:pt x="0" y="0"/>
                </a:moveTo>
                <a:lnTo>
                  <a:pt x="5098075" y="0"/>
                </a:lnTo>
                <a:lnTo>
                  <a:pt x="5098075" y="5098075"/>
                </a:lnTo>
                <a:lnTo>
                  <a:pt x="0" y="5098075"/>
                </a:lnTo>
                <a:lnTo>
                  <a:pt x="0" y="0"/>
                </a:lnTo>
                <a:close/>
              </a:path>
            </a:pathLst>
          </a:custGeom>
          <a:blipFill>
            <a:blip r:embed="rId3">
              <a:alphaModFix amt="77000"/>
              <a:extLst>
                <a:ext uri="{96DAC541-7B7A-43D3-8B79-37D633B846F1}">
                  <asvg:svgBlip xmlns:asvg="http://schemas.microsoft.com/office/drawing/2016/SVG/main" r:embed="rId4"/>
                </a:ext>
              </a:extLst>
            </a:blip>
            <a:stretch>
              <a:fillRect l="0" t="0" r="0" b="0"/>
            </a:stretch>
          </a:blipFill>
        </p:spPr>
      </p:sp>
      <p:sp>
        <p:nvSpPr>
          <p:cNvPr name="TextBox 13" id="13"/>
          <p:cNvSpPr txBox="true"/>
          <p:nvPr/>
        </p:nvSpPr>
        <p:spPr>
          <a:xfrm rot="0">
            <a:off x="1592396" y="3277398"/>
            <a:ext cx="15103207" cy="1171575"/>
          </a:xfrm>
          <a:prstGeom prst="rect">
            <a:avLst/>
          </a:prstGeom>
        </p:spPr>
        <p:txBody>
          <a:bodyPr anchor="t" rtlCol="false" tIns="0" lIns="0" bIns="0" rIns="0">
            <a:spAutoFit/>
          </a:bodyPr>
          <a:lstStyle/>
          <a:p>
            <a:pPr algn="ctr">
              <a:lnSpc>
                <a:spcPts val="9239"/>
              </a:lnSpc>
            </a:pPr>
            <a:r>
              <a:rPr lang="en-US" sz="7699">
                <a:solidFill>
                  <a:srgbClr val="000000"/>
                </a:solidFill>
                <a:latin typeface="League Spartan"/>
                <a:ea typeface="League Spartan"/>
                <a:cs typeface="League Spartan"/>
                <a:sym typeface="League Spartan"/>
              </a:rPr>
              <a:t>CONCLUSIONES</a:t>
            </a:r>
          </a:p>
        </p:txBody>
      </p:sp>
      <p:sp>
        <p:nvSpPr>
          <p:cNvPr name="Freeform 14" id="14"/>
          <p:cNvSpPr/>
          <p:nvPr/>
        </p:nvSpPr>
        <p:spPr>
          <a:xfrm flipH="false" flipV="false" rot="-10800000">
            <a:off x="13871465" y="-189523"/>
            <a:ext cx="5098075" cy="5098075"/>
          </a:xfrm>
          <a:custGeom>
            <a:avLst/>
            <a:gdLst/>
            <a:ahLst/>
            <a:cxnLst/>
            <a:rect r="r" b="b" t="t" l="l"/>
            <a:pathLst>
              <a:path h="5098075" w="5098075">
                <a:moveTo>
                  <a:pt x="0" y="0"/>
                </a:moveTo>
                <a:lnTo>
                  <a:pt x="5098075" y="0"/>
                </a:lnTo>
                <a:lnTo>
                  <a:pt x="5098075" y="5098075"/>
                </a:lnTo>
                <a:lnTo>
                  <a:pt x="0" y="5098075"/>
                </a:lnTo>
                <a:lnTo>
                  <a:pt x="0" y="0"/>
                </a:lnTo>
                <a:close/>
              </a:path>
            </a:pathLst>
          </a:custGeom>
          <a:blipFill>
            <a:blip r:embed="rId3">
              <a:alphaModFix amt="77000"/>
              <a:extLst>
                <a:ext uri="{96DAC541-7B7A-43D3-8B79-37D633B846F1}">
                  <asvg:svgBlip xmlns:asvg="http://schemas.microsoft.com/office/drawing/2016/SVG/main" r:embed="rId4"/>
                </a:ext>
              </a:extLst>
            </a:blip>
            <a:stretch>
              <a:fillRect l="0" t="0" r="0" b="0"/>
            </a:stretch>
          </a:blipFill>
        </p:spPr>
      </p:sp>
      <p:sp>
        <p:nvSpPr>
          <p:cNvPr name="TextBox 15" id="15"/>
          <p:cNvSpPr txBox="true"/>
          <p:nvPr/>
        </p:nvSpPr>
        <p:spPr>
          <a:xfrm rot="0">
            <a:off x="4712132" y="5188925"/>
            <a:ext cx="8863735" cy="2369073"/>
          </a:xfrm>
          <a:prstGeom prst="rect">
            <a:avLst/>
          </a:prstGeom>
        </p:spPr>
        <p:txBody>
          <a:bodyPr anchor="t" rtlCol="false" tIns="0" lIns="0" bIns="0" rIns="0">
            <a:spAutoFit/>
          </a:bodyPr>
          <a:lstStyle/>
          <a:p>
            <a:pPr algn="ctr">
              <a:lnSpc>
                <a:spcPts val="3754"/>
              </a:lnSpc>
            </a:pPr>
            <a:r>
              <a:rPr lang="en-US" sz="2681">
                <a:solidFill>
                  <a:srgbClr val="000000"/>
                </a:solidFill>
                <a:latin typeface="Open Sans"/>
                <a:ea typeface="Open Sans"/>
                <a:cs typeface="Open Sans"/>
                <a:sym typeface="Open Sans"/>
              </a:rPr>
              <a:t>Lorem ipsum dolor sit amet, consectetur adipiscing elit, sed do eiusmod tempor incididunt ut labore et dolore magna aliqua. Ut enim ad minim veniam, quis nostrud exercitation ullamco laboris nisi ut aliquip ex ea commodo consequat. </a:t>
            </a:r>
          </a:p>
        </p:txBody>
      </p:sp>
      <p:sp>
        <p:nvSpPr>
          <p:cNvPr name="TextBox 16" id="16"/>
          <p:cNvSpPr txBox="true"/>
          <p:nvPr/>
        </p:nvSpPr>
        <p:spPr>
          <a:xfrm rot="0">
            <a:off x="3689594" y="4425875"/>
            <a:ext cx="10908813" cy="563873"/>
          </a:xfrm>
          <a:prstGeom prst="rect">
            <a:avLst/>
          </a:prstGeom>
        </p:spPr>
        <p:txBody>
          <a:bodyPr anchor="t" rtlCol="false" tIns="0" lIns="0" bIns="0" rIns="0">
            <a:spAutoFit/>
          </a:bodyPr>
          <a:lstStyle/>
          <a:p>
            <a:pPr algn="ctr">
              <a:lnSpc>
                <a:spcPts val="4620"/>
              </a:lnSpc>
            </a:pPr>
            <a:r>
              <a:rPr lang="en-US" b="true" sz="3300">
                <a:solidFill>
                  <a:srgbClr val="000000"/>
                </a:solidFill>
                <a:latin typeface="Open Sans Bold"/>
                <a:ea typeface="Open Sans Bold"/>
                <a:cs typeface="Open Sans Bold"/>
                <a:sym typeface="Open Sans Bold"/>
              </a:rPr>
              <a:t>Proyecto de Marketing</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204" t="0" r="-2204" b="0"/>
            </a:stretch>
          </a:blipFill>
        </p:spPr>
      </p:sp>
      <p:grpSp>
        <p:nvGrpSpPr>
          <p:cNvPr name="Group 3" id="3"/>
          <p:cNvGrpSpPr/>
          <p:nvPr/>
        </p:nvGrpSpPr>
        <p:grpSpPr>
          <a:xfrm rot="0">
            <a:off x="1028700" y="1028700"/>
            <a:ext cx="16230600" cy="8115119"/>
            <a:chOff x="0" y="0"/>
            <a:chExt cx="6045684" cy="3022775"/>
          </a:xfrm>
        </p:grpSpPr>
        <p:sp>
          <p:nvSpPr>
            <p:cNvPr name="Freeform 4" id="4"/>
            <p:cNvSpPr/>
            <p:nvPr/>
          </p:nvSpPr>
          <p:spPr>
            <a:xfrm flipH="false" flipV="false" rot="0">
              <a:off x="0" y="0"/>
              <a:ext cx="6045684" cy="3022775"/>
            </a:xfrm>
            <a:custGeom>
              <a:avLst/>
              <a:gdLst/>
              <a:ahLst/>
              <a:cxnLst/>
              <a:rect r="r" b="b" t="t" l="l"/>
              <a:pathLst>
                <a:path h="3022775" w="6045684">
                  <a:moveTo>
                    <a:pt x="0" y="0"/>
                  </a:moveTo>
                  <a:lnTo>
                    <a:pt x="6045684" y="0"/>
                  </a:lnTo>
                  <a:lnTo>
                    <a:pt x="6045684" y="3022775"/>
                  </a:lnTo>
                  <a:lnTo>
                    <a:pt x="0" y="3022775"/>
                  </a:lnTo>
                  <a:close/>
                </a:path>
              </a:pathLst>
            </a:custGeom>
            <a:solidFill>
              <a:srgbClr val="000000">
                <a:alpha val="0"/>
              </a:srgbClr>
            </a:solidFill>
            <a:ln w="66675" cap="sq">
              <a:solidFill>
                <a:srgbClr val="6753A8"/>
              </a:solidFill>
              <a:prstDash val="solid"/>
              <a:miter/>
            </a:ln>
          </p:spPr>
        </p:sp>
        <p:sp>
          <p:nvSpPr>
            <p:cNvPr name="TextBox 5" id="5"/>
            <p:cNvSpPr txBox="true"/>
            <p:nvPr/>
          </p:nvSpPr>
          <p:spPr>
            <a:xfrm>
              <a:off x="0" y="0"/>
              <a:ext cx="6045684" cy="3022775"/>
            </a:xfrm>
            <a:prstGeom prst="rect">
              <a:avLst/>
            </a:prstGeom>
          </p:spPr>
          <p:txBody>
            <a:bodyPr anchor="ctr" rtlCol="false" tIns="48876" lIns="48876" bIns="48876" rIns="48876"/>
            <a:lstStyle/>
            <a:p>
              <a:pPr algn="ctr">
                <a:lnSpc>
                  <a:spcPts val="1813"/>
                </a:lnSpc>
              </a:pPr>
            </a:p>
          </p:txBody>
        </p:sp>
      </p:grpSp>
      <p:grpSp>
        <p:nvGrpSpPr>
          <p:cNvPr name="Group 6" id="6"/>
          <p:cNvGrpSpPr/>
          <p:nvPr/>
        </p:nvGrpSpPr>
        <p:grpSpPr>
          <a:xfrm rot="0">
            <a:off x="12374539" y="8993151"/>
            <a:ext cx="4284389" cy="1567256"/>
            <a:chOff x="0" y="0"/>
            <a:chExt cx="1128399" cy="412775"/>
          </a:xfrm>
        </p:grpSpPr>
        <p:sp>
          <p:nvSpPr>
            <p:cNvPr name="Freeform 7" id="7"/>
            <p:cNvSpPr/>
            <p:nvPr/>
          </p:nvSpPr>
          <p:spPr>
            <a:xfrm flipH="false" flipV="false" rot="0">
              <a:off x="0" y="0"/>
              <a:ext cx="1128399" cy="412775"/>
            </a:xfrm>
            <a:custGeom>
              <a:avLst/>
              <a:gdLst/>
              <a:ahLst/>
              <a:cxnLst/>
              <a:rect r="r" b="b" t="t" l="l"/>
              <a:pathLst>
                <a:path h="412775" w="1128399">
                  <a:moveTo>
                    <a:pt x="0" y="0"/>
                  </a:moveTo>
                  <a:lnTo>
                    <a:pt x="1128399" y="0"/>
                  </a:lnTo>
                  <a:lnTo>
                    <a:pt x="1128399" y="412775"/>
                  </a:lnTo>
                  <a:lnTo>
                    <a:pt x="0" y="412775"/>
                  </a:lnTo>
                  <a:close/>
                </a:path>
              </a:pathLst>
            </a:custGeom>
            <a:solidFill>
              <a:srgbClr val="EDECED"/>
            </a:solidFill>
          </p:spPr>
        </p:sp>
        <p:sp>
          <p:nvSpPr>
            <p:cNvPr name="TextBox 8" id="8"/>
            <p:cNvSpPr txBox="true"/>
            <p:nvPr/>
          </p:nvSpPr>
          <p:spPr>
            <a:xfrm>
              <a:off x="0" y="-47625"/>
              <a:ext cx="1128399" cy="460400"/>
            </a:xfrm>
            <a:prstGeom prst="rect">
              <a:avLst/>
            </a:prstGeom>
          </p:spPr>
          <p:txBody>
            <a:bodyPr anchor="ctr" rtlCol="false" tIns="50800" lIns="50800" bIns="50800" rIns="50800"/>
            <a:lstStyle/>
            <a:p>
              <a:pPr algn="ctr">
                <a:lnSpc>
                  <a:spcPts val="2800"/>
                </a:lnSpc>
              </a:pPr>
            </a:p>
          </p:txBody>
        </p:sp>
      </p:grpSp>
      <p:grpSp>
        <p:nvGrpSpPr>
          <p:cNvPr name="Group 9" id="9"/>
          <p:cNvGrpSpPr/>
          <p:nvPr/>
        </p:nvGrpSpPr>
        <p:grpSpPr>
          <a:xfrm rot="5400000">
            <a:off x="14012664" y="3237235"/>
            <a:ext cx="6983416" cy="1567256"/>
            <a:chOff x="0" y="0"/>
            <a:chExt cx="1839254" cy="412775"/>
          </a:xfrm>
        </p:grpSpPr>
        <p:sp>
          <p:nvSpPr>
            <p:cNvPr name="Freeform 10" id="10"/>
            <p:cNvSpPr/>
            <p:nvPr/>
          </p:nvSpPr>
          <p:spPr>
            <a:xfrm flipH="false" flipV="false" rot="0">
              <a:off x="0" y="0"/>
              <a:ext cx="1839254" cy="412775"/>
            </a:xfrm>
            <a:custGeom>
              <a:avLst/>
              <a:gdLst/>
              <a:ahLst/>
              <a:cxnLst/>
              <a:rect r="r" b="b" t="t" l="l"/>
              <a:pathLst>
                <a:path h="412775" w="1839254">
                  <a:moveTo>
                    <a:pt x="0" y="0"/>
                  </a:moveTo>
                  <a:lnTo>
                    <a:pt x="1839254" y="0"/>
                  </a:lnTo>
                  <a:lnTo>
                    <a:pt x="1839254" y="412775"/>
                  </a:lnTo>
                  <a:lnTo>
                    <a:pt x="0" y="412775"/>
                  </a:lnTo>
                  <a:close/>
                </a:path>
              </a:pathLst>
            </a:custGeom>
            <a:solidFill>
              <a:srgbClr val="EDECED"/>
            </a:solidFill>
          </p:spPr>
        </p:sp>
        <p:sp>
          <p:nvSpPr>
            <p:cNvPr name="TextBox 11" id="11"/>
            <p:cNvSpPr txBox="true"/>
            <p:nvPr/>
          </p:nvSpPr>
          <p:spPr>
            <a:xfrm>
              <a:off x="0" y="-47625"/>
              <a:ext cx="1839254" cy="460400"/>
            </a:xfrm>
            <a:prstGeom prst="rect">
              <a:avLst/>
            </a:prstGeom>
          </p:spPr>
          <p:txBody>
            <a:bodyPr anchor="ctr" rtlCol="false" tIns="50800" lIns="50800" bIns="50800" rIns="50800"/>
            <a:lstStyle/>
            <a:p>
              <a:pPr algn="ctr">
                <a:lnSpc>
                  <a:spcPts val="2800"/>
                </a:lnSpc>
              </a:pPr>
            </a:p>
          </p:txBody>
        </p:sp>
      </p:grpSp>
      <p:sp>
        <p:nvSpPr>
          <p:cNvPr name="Freeform 12" id="12"/>
          <p:cNvSpPr/>
          <p:nvPr/>
        </p:nvSpPr>
        <p:spPr>
          <a:xfrm flipH="true" flipV="true" rot="5400000">
            <a:off x="10540746" y="-52264"/>
            <a:ext cx="11547949" cy="9406329"/>
          </a:xfrm>
          <a:custGeom>
            <a:avLst/>
            <a:gdLst/>
            <a:ahLst/>
            <a:cxnLst/>
            <a:rect r="r" b="b" t="t" l="l"/>
            <a:pathLst>
              <a:path h="9406329" w="11547949">
                <a:moveTo>
                  <a:pt x="11547949" y="9406329"/>
                </a:moveTo>
                <a:lnTo>
                  <a:pt x="0" y="9406329"/>
                </a:lnTo>
                <a:lnTo>
                  <a:pt x="0" y="0"/>
                </a:lnTo>
                <a:lnTo>
                  <a:pt x="11547949" y="0"/>
                </a:lnTo>
                <a:lnTo>
                  <a:pt x="11547949" y="9406329"/>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3" id="13"/>
          <p:cNvSpPr/>
          <p:nvPr/>
        </p:nvSpPr>
        <p:spPr>
          <a:xfrm flipH="false" flipV="false" rot="0">
            <a:off x="2118001" y="1688159"/>
            <a:ext cx="491457" cy="480734"/>
          </a:xfrm>
          <a:custGeom>
            <a:avLst/>
            <a:gdLst/>
            <a:ahLst/>
            <a:cxnLst/>
            <a:rect r="r" b="b" t="t" l="l"/>
            <a:pathLst>
              <a:path h="480734" w="491457">
                <a:moveTo>
                  <a:pt x="0" y="0"/>
                </a:moveTo>
                <a:lnTo>
                  <a:pt x="491457" y="0"/>
                </a:lnTo>
                <a:lnTo>
                  <a:pt x="491457" y="480735"/>
                </a:lnTo>
                <a:lnTo>
                  <a:pt x="0" y="48073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4" id="14"/>
          <p:cNvSpPr txBox="true"/>
          <p:nvPr/>
        </p:nvSpPr>
        <p:spPr>
          <a:xfrm rot="0">
            <a:off x="2146576" y="6534591"/>
            <a:ext cx="9224082" cy="563880"/>
          </a:xfrm>
          <a:prstGeom prst="rect">
            <a:avLst/>
          </a:prstGeom>
        </p:spPr>
        <p:txBody>
          <a:bodyPr anchor="t" rtlCol="false" tIns="0" lIns="0" bIns="0" rIns="0">
            <a:spAutoFit/>
          </a:bodyPr>
          <a:lstStyle/>
          <a:p>
            <a:pPr algn="l">
              <a:lnSpc>
                <a:spcPts val="4620"/>
              </a:lnSpc>
              <a:spcBef>
                <a:spcPct val="0"/>
              </a:spcBef>
            </a:pPr>
            <a:r>
              <a:rPr lang="en-US" sz="3300">
                <a:solidFill>
                  <a:srgbClr val="000000"/>
                </a:solidFill>
                <a:latin typeface="Open Sans"/>
                <a:ea typeface="Open Sans"/>
                <a:cs typeface="Open Sans"/>
                <a:sym typeface="Open Sans"/>
              </a:rPr>
              <a:t>www.unsitiogenial.es</a:t>
            </a:r>
          </a:p>
        </p:txBody>
      </p:sp>
      <p:sp>
        <p:nvSpPr>
          <p:cNvPr name="TextBox 15" id="15"/>
          <p:cNvSpPr txBox="true"/>
          <p:nvPr/>
        </p:nvSpPr>
        <p:spPr>
          <a:xfrm rot="0">
            <a:off x="2118001" y="4941630"/>
            <a:ext cx="11119114" cy="1825117"/>
          </a:xfrm>
          <a:prstGeom prst="rect">
            <a:avLst/>
          </a:prstGeom>
        </p:spPr>
        <p:txBody>
          <a:bodyPr anchor="t" rtlCol="false" tIns="0" lIns="0" bIns="0" rIns="0">
            <a:spAutoFit/>
          </a:bodyPr>
          <a:lstStyle/>
          <a:p>
            <a:pPr algn="l">
              <a:lnSpc>
                <a:spcPts val="14398"/>
              </a:lnSpc>
            </a:pPr>
            <a:r>
              <a:rPr lang="en-US" sz="12099" b="true">
                <a:solidFill>
                  <a:srgbClr val="000000"/>
                </a:solidFill>
                <a:latin typeface="League Spartan"/>
                <a:ea typeface="League Spartan"/>
                <a:cs typeface="League Spartan"/>
                <a:sym typeface="League Spartan"/>
              </a:rPr>
              <a:t>GRACIAS</a:t>
            </a:r>
          </a:p>
        </p:txBody>
      </p:sp>
      <p:sp>
        <p:nvSpPr>
          <p:cNvPr name="TextBox 16" id="16"/>
          <p:cNvSpPr txBox="true"/>
          <p:nvPr/>
        </p:nvSpPr>
        <p:spPr>
          <a:xfrm rot="0">
            <a:off x="2184676" y="3712404"/>
            <a:ext cx="11052439" cy="1162304"/>
          </a:xfrm>
          <a:prstGeom prst="rect">
            <a:avLst/>
          </a:prstGeom>
        </p:spPr>
        <p:txBody>
          <a:bodyPr anchor="t" rtlCol="false" tIns="0" lIns="0" bIns="0" rIns="0">
            <a:spAutoFit/>
          </a:bodyPr>
          <a:lstStyle/>
          <a:p>
            <a:pPr algn="l">
              <a:lnSpc>
                <a:spcPts val="9163"/>
              </a:lnSpc>
            </a:pPr>
            <a:r>
              <a:rPr lang="en-US" sz="7700" b="true">
                <a:solidFill>
                  <a:srgbClr val="000000"/>
                </a:solidFill>
                <a:latin typeface="League Spartan"/>
                <a:ea typeface="League Spartan"/>
                <a:cs typeface="League Spartan"/>
                <a:sym typeface="League Spartan"/>
              </a:rPr>
              <a:t>MUCHAS</a:t>
            </a:r>
          </a:p>
        </p:txBody>
      </p:sp>
      <p:sp>
        <p:nvSpPr>
          <p:cNvPr name="TextBox 17" id="17"/>
          <p:cNvSpPr txBox="true"/>
          <p:nvPr/>
        </p:nvSpPr>
        <p:spPr>
          <a:xfrm rot="0">
            <a:off x="2892124" y="1773904"/>
            <a:ext cx="5392207" cy="280670"/>
          </a:xfrm>
          <a:prstGeom prst="rect">
            <a:avLst/>
          </a:prstGeom>
        </p:spPr>
        <p:txBody>
          <a:bodyPr anchor="t" rtlCol="false" tIns="0" lIns="0" bIns="0" rIns="0">
            <a:spAutoFit/>
          </a:bodyPr>
          <a:lstStyle/>
          <a:p>
            <a:pPr algn="l">
              <a:lnSpc>
                <a:spcPts val="2380"/>
              </a:lnSpc>
            </a:pPr>
            <a:r>
              <a:rPr lang="en-US" sz="1700">
                <a:solidFill>
                  <a:srgbClr val="000000"/>
                </a:solidFill>
                <a:latin typeface="League Spartan"/>
                <a:ea typeface="League Spartan"/>
                <a:cs typeface="League Spartan"/>
                <a:sym typeface="League Spartan"/>
              </a:rPr>
              <a:t>Borcelle</a:t>
            </a:r>
          </a:p>
        </p:txBody>
      </p:sp>
      <p:sp>
        <p:nvSpPr>
          <p:cNvPr name="AutoShape 18" id="18"/>
          <p:cNvSpPr/>
          <p:nvPr/>
        </p:nvSpPr>
        <p:spPr>
          <a:xfrm flipV="true">
            <a:off x="13553005" y="935761"/>
            <a:ext cx="5036482" cy="5036482"/>
          </a:xfrm>
          <a:prstGeom prst="line">
            <a:avLst/>
          </a:prstGeom>
          <a:ln cap="flat" w="114300">
            <a:solidFill>
              <a:srgbClr val="B799FF"/>
            </a:solidFill>
            <a:prstDash val="solid"/>
            <a:headEnd type="none" len="sm" w="sm"/>
            <a:tailEnd type="none" len="sm" w="sm"/>
          </a:ln>
        </p:spPr>
      </p:sp>
      <p:sp>
        <p:nvSpPr>
          <p:cNvPr name="AutoShape 19" id="19"/>
          <p:cNvSpPr/>
          <p:nvPr/>
        </p:nvSpPr>
        <p:spPr>
          <a:xfrm flipV="true">
            <a:off x="14602740" y="4540846"/>
            <a:ext cx="1216428" cy="1216428"/>
          </a:xfrm>
          <a:prstGeom prst="line">
            <a:avLst/>
          </a:prstGeom>
          <a:ln cap="flat" w="114300">
            <a:solidFill>
              <a:srgbClr val="B799FF"/>
            </a:solidFill>
            <a:prstDash val="solid"/>
            <a:headEnd type="none" len="sm" w="sm"/>
            <a:tailEnd type="none" len="sm" w="sm"/>
          </a:ln>
        </p:spPr>
      </p:sp>
      <p:sp>
        <p:nvSpPr>
          <p:cNvPr name="AutoShape 20" id="20"/>
          <p:cNvSpPr/>
          <p:nvPr/>
        </p:nvSpPr>
        <p:spPr>
          <a:xfrm flipV="true">
            <a:off x="12944791" y="7512571"/>
            <a:ext cx="2942644" cy="2942644"/>
          </a:xfrm>
          <a:prstGeom prst="line">
            <a:avLst/>
          </a:prstGeom>
          <a:ln cap="flat" w="114300">
            <a:solidFill>
              <a:srgbClr val="412A8C"/>
            </a:solidFill>
            <a:prstDash val="solid"/>
            <a:headEnd type="none" len="sm" w="sm"/>
            <a:tailEnd type="none" len="sm" w="sm"/>
          </a:ln>
        </p:spPr>
      </p:sp>
      <p:sp>
        <p:nvSpPr>
          <p:cNvPr name="AutoShape 21" id="21"/>
          <p:cNvSpPr/>
          <p:nvPr/>
        </p:nvSpPr>
        <p:spPr>
          <a:xfrm flipV="true">
            <a:off x="11473469" y="9776779"/>
            <a:ext cx="2942644" cy="2942644"/>
          </a:xfrm>
          <a:prstGeom prst="line">
            <a:avLst/>
          </a:prstGeom>
          <a:ln cap="flat" w="114300">
            <a:solidFill>
              <a:srgbClr val="412A8C"/>
            </a:solidFill>
            <a:prstDash val="solid"/>
            <a:headEnd type="none" len="sm" w="sm"/>
            <a:tailEnd type="none" len="sm" w="sm"/>
          </a:ln>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244" t="0" r="-2244" b="0"/>
            </a:stretch>
          </a:blipFill>
        </p:spPr>
      </p:sp>
      <p:grpSp>
        <p:nvGrpSpPr>
          <p:cNvPr name="Group 3" id="3"/>
          <p:cNvGrpSpPr/>
          <p:nvPr/>
        </p:nvGrpSpPr>
        <p:grpSpPr>
          <a:xfrm rot="0">
            <a:off x="1362575" y="1028700"/>
            <a:ext cx="15562849" cy="8179961"/>
            <a:chOff x="0" y="0"/>
            <a:chExt cx="5796956" cy="3046927"/>
          </a:xfrm>
        </p:grpSpPr>
        <p:sp>
          <p:nvSpPr>
            <p:cNvPr name="Freeform 4" id="4"/>
            <p:cNvSpPr/>
            <p:nvPr/>
          </p:nvSpPr>
          <p:spPr>
            <a:xfrm flipH="false" flipV="false" rot="0">
              <a:off x="0" y="0"/>
              <a:ext cx="5796955" cy="3046927"/>
            </a:xfrm>
            <a:custGeom>
              <a:avLst/>
              <a:gdLst/>
              <a:ahLst/>
              <a:cxnLst/>
              <a:rect r="r" b="b" t="t" l="l"/>
              <a:pathLst>
                <a:path h="3046927" w="5796955">
                  <a:moveTo>
                    <a:pt x="0" y="0"/>
                  </a:moveTo>
                  <a:lnTo>
                    <a:pt x="5796955" y="0"/>
                  </a:lnTo>
                  <a:lnTo>
                    <a:pt x="5796955" y="3046927"/>
                  </a:lnTo>
                  <a:lnTo>
                    <a:pt x="0" y="3046927"/>
                  </a:lnTo>
                  <a:close/>
                </a:path>
              </a:pathLst>
            </a:custGeom>
            <a:solidFill>
              <a:srgbClr val="000000">
                <a:alpha val="0"/>
              </a:srgbClr>
            </a:solidFill>
            <a:ln w="66675" cap="sq">
              <a:solidFill>
                <a:srgbClr val="570F69"/>
              </a:solidFill>
              <a:prstDash val="solid"/>
              <a:miter/>
            </a:ln>
          </p:spPr>
        </p:sp>
        <p:sp>
          <p:nvSpPr>
            <p:cNvPr name="TextBox 5" id="5"/>
            <p:cNvSpPr txBox="true"/>
            <p:nvPr/>
          </p:nvSpPr>
          <p:spPr>
            <a:xfrm>
              <a:off x="0" y="9525"/>
              <a:ext cx="5796956" cy="3037402"/>
            </a:xfrm>
            <a:prstGeom prst="rect">
              <a:avLst/>
            </a:prstGeom>
          </p:spPr>
          <p:txBody>
            <a:bodyPr anchor="ctr" rtlCol="false" tIns="48876" lIns="48876" bIns="48876" rIns="48876"/>
            <a:lstStyle/>
            <a:p>
              <a:pPr algn="ctr">
                <a:lnSpc>
                  <a:spcPts val="1813"/>
                </a:lnSpc>
              </a:pPr>
            </a:p>
          </p:txBody>
        </p:sp>
      </p:grpSp>
      <p:grpSp>
        <p:nvGrpSpPr>
          <p:cNvPr name="Group 6" id="6"/>
          <p:cNvGrpSpPr/>
          <p:nvPr/>
        </p:nvGrpSpPr>
        <p:grpSpPr>
          <a:xfrm rot="2700000">
            <a:off x="57071" y="8050244"/>
            <a:ext cx="3393988" cy="1567256"/>
            <a:chOff x="0" y="0"/>
            <a:chExt cx="893890" cy="412775"/>
          </a:xfrm>
        </p:grpSpPr>
        <p:sp>
          <p:nvSpPr>
            <p:cNvPr name="Freeform 7" id="7"/>
            <p:cNvSpPr/>
            <p:nvPr/>
          </p:nvSpPr>
          <p:spPr>
            <a:xfrm flipH="false" flipV="false" rot="0">
              <a:off x="0" y="0"/>
              <a:ext cx="893890" cy="412775"/>
            </a:xfrm>
            <a:custGeom>
              <a:avLst/>
              <a:gdLst/>
              <a:ahLst/>
              <a:cxnLst/>
              <a:rect r="r" b="b" t="t" l="l"/>
              <a:pathLst>
                <a:path h="412775" w="893890">
                  <a:moveTo>
                    <a:pt x="0" y="0"/>
                  </a:moveTo>
                  <a:lnTo>
                    <a:pt x="893890" y="0"/>
                  </a:lnTo>
                  <a:lnTo>
                    <a:pt x="893890" y="412775"/>
                  </a:lnTo>
                  <a:lnTo>
                    <a:pt x="0" y="412775"/>
                  </a:lnTo>
                  <a:close/>
                </a:path>
              </a:pathLst>
            </a:custGeom>
            <a:solidFill>
              <a:srgbClr val="EDECED"/>
            </a:solidFill>
          </p:spPr>
        </p:sp>
        <p:sp>
          <p:nvSpPr>
            <p:cNvPr name="TextBox 8" id="8"/>
            <p:cNvSpPr txBox="true"/>
            <p:nvPr/>
          </p:nvSpPr>
          <p:spPr>
            <a:xfrm>
              <a:off x="0" y="-47625"/>
              <a:ext cx="893890" cy="460400"/>
            </a:xfrm>
            <a:prstGeom prst="rect">
              <a:avLst/>
            </a:prstGeom>
          </p:spPr>
          <p:txBody>
            <a:bodyPr anchor="ctr" rtlCol="false" tIns="50800" lIns="50800" bIns="50800" rIns="50800"/>
            <a:lstStyle/>
            <a:p>
              <a:pPr algn="ctr">
                <a:lnSpc>
                  <a:spcPts val="2800"/>
                </a:lnSpc>
              </a:pPr>
            </a:p>
          </p:txBody>
        </p:sp>
      </p:grpSp>
      <p:grpSp>
        <p:nvGrpSpPr>
          <p:cNvPr name="Group 9" id="9"/>
          <p:cNvGrpSpPr/>
          <p:nvPr/>
        </p:nvGrpSpPr>
        <p:grpSpPr>
          <a:xfrm rot="2700000">
            <a:off x="14836942" y="550429"/>
            <a:ext cx="3393988" cy="1567256"/>
            <a:chOff x="0" y="0"/>
            <a:chExt cx="893890" cy="412775"/>
          </a:xfrm>
        </p:grpSpPr>
        <p:sp>
          <p:nvSpPr>
            <p:cNvPr name="Freeform 10" id="10"/>
            <p:cNvSpPr/>
            <p:nvPr/>
          </p:nvSpPr>
          <p:spPr>
            <a:xfrm flipH="false" flipV="false" rot="0">
              <a:off x="0" y="0"/>
              <a:ext cx="893890" cy="412775"/>
            </a:xfrm>
            <a:custGeom>
              <a:avLst/>
              <a:gdLst/>
              <a:ahLst/>
              <a:cxnLst/>
              <a:rect r="r" b="b" t="t" l="l"/>
              <a:pathLst>
                <a:path h="412775" w="893890">
                  <a:moveTo>
                    <a:pt x="0" y="0"/>
                  </a:moveTo>
                  <a:lnTo>
                    <a:pt x="893890" y="0"/>
                  </a:lnTo>
                  <a:lnTo>
                    <a:pt x="893890" y="412775"/>
                  </a:lnTo>
                  <a:lnTo>
                    <a:pt x="0" y="412775"/>
                  </a:lnTo>
                  <a:close/>
                </a:path>
              </a:pathLst>
            </a:custGeom>
            <a:solidFill>
              <a:srgbClr val="EDECED"/>
            </a:solidFill>
          </p:spPr>
        </p:sp>
        <p:sp>
          <p:nvSpPr>
            <p:cNvPr name="TextBox 11" id="11"/>
            <p:cNvSpPr txBox="true"/>
            <p:nvPr/>
          </p:nvSpPr>
          <p:spPr>
            <a:xfrm>
              <a:off x="0" y="-47625"/>
              <a:ext cx="893890" cy="460400"/>
            </a:xfrm>
            <a:prstGeom prst="rect">
              <a:avLst/>
            </a:prstGeom>
          </p:spPr>
          <p:txBody>
            <a:bodyPr anchor="ctr" rtlCol="false" tIns="50800" lIns="50800" bIns="50800" rIns="50800"/>
            <a:lstStyle/>
            <a:p>
              <a:pPr algn="ctr">
                <a:lnSpc>
                  <a:spcPts val="2800"/>
                </a:lnSpc>
              </a:pPr>
            </a:p>
          </p:txBody>
        </p:sp>
      </p:grpSp>
      <p:sp>
        <p:nvSpPr>
          <p:cNvPr name="Freeform 12" id="12"/>
          <p:cNvSpPr/>
          <p:nvPr/>
        </p:nvSpPr>
        <p:spPr>
          <a:xfrm flipH="false" flipV="false" rot="0">
            <a:off x="-515035" y="5489862"/>
            <a:ext cx="5098075" cy="5098075"/>
          </a:xfrm>
          <a:custGeom>
            <a:avLst/>
            <a:gdLst/>
            <a:ahLst/>
            <a:cxnLst/>
            <a:rect r="r" b="b" t="t" l="l"/>
            <a:pathLst>
              <a:path h="5098075" w="5098075">
                <a:moveTo>
                  <a:pt x="0" y="0"/>
                </a:moveTo>
                <a:lnTo>
                  <a:pt x="5098075" y="0"/>
                </a:lnTo>
                <a:lnTo>
                  <a:pt x="5098075" y="5098075"/>
                </a:lnTo>
                <a:lnTo>
                  <a:pt x="0" y="5098075"/>
                </a:lnTo>
                <a:lnTo>
                  <a:pt x="0" y="0"/>
                </a:lnTo>
                <a:close/>
              </a:path>
            </a:pathLst>
          </a:custGeom>
          <a:blipFill>
            <a:blip r:embed="rId3">
              <a:alphaModFix amt="77000"/>
              <a:extLst>
                <a:ext uri="{96DAC541-7B7A-43D3-8B79-37D633B846F1}">
                  <asvg:svgBlip xmlns:asvg="http://schemas.microsoft.com/office/drawing/2016/SVG/main" r:embed="rId4"/>
                </a:ext>
              </a:extLst>
            </a:blip>
            <a:stretch>
              <a:fillRect l="0" t="0" r="0" b="0"/>
            </a:stretch>
          </a:blipFill>
        </p:spPr>
      </p:sp>
      <p:sp>
        <p:nvSpPr>
          <p:cNvPr name="TextBox 13" id="13"/>
          <p:cNvSpPr txBox="true"/>
          <p:nvPr/>
        </p:nvSpPr>
        <p:spPr>
          <a:xfrm rot="0">
            <a:off x="1856632" y="2705082"/>
            <a:ext cx="14574736" cy="1143000"/>
          </a:xfrm>
          <a:prstGeom prst="rect">
            <a:avLst/>
          </a:prstGeom>
        </p:spPr>
        <p:txBody>
          <a:bodyPr anchor="t" rtlCol="false" tIns="0" lIns="0" bIns="0" rIns="0">
            <a:spAutoFit/>
          </a:bodyPr>
          <a:lstStyle/>
          <a:p>
            <a:pPr algn="ctr">
              <a:lnSpc>
                <a:spcPts val="9000"/>
              </a:lnSpc>
            </a:pPr>
            <a:r>
              <a:rPr lang="en-US" sz="7500">
                <a:solidFill>
                  <a:srgbClr val="000000"/>
                </a:solidFill>
                <a:latin typeface="League Spartan"/>
                <a:ea typeface="League Spartan"/>
                <a:cs typeface="League Spartan"/>
                <a:sym typeface="League Spartan"/>
              </a:rPr>
              <a:t>Índice de Contenidos</a:t>
            </a:r>
          </a:p>
        </p:txBody>
      </p:sp>
      <p:sp>
        <p:nvSpPr>
          <p:cNvPr name="TextBox 14" id="14"/>
          <p:cNvSpPr txBox="true"/>
          <p:nvPr/>
        </p:nvSpPr>
        <p:spPr>
          <a:xfrm rot="0">
            <a:off x="10587648" y="4516134"/>
            <a:ext cx="4971324" cy="323850"/>
          </a:xfrm>
          <a:prstGeom prst="rect">
            <a:avLst/>
          </a:prstGeom>
        </p:spPr>
        <p:txBody>
          <a:bodyPr anchor="t" rtlCol="false" tIns="0" lIns="0" bIns="0" rIns="0">
            <a:spAutoFit/>
          </a:bodyPr>
          <a:lstStyle/>
          <a:p>
            <a:pPr algn="l">
              <a:lnSpc>
                <a:spcPts val="2609"/>
              </a:lnSpc>
            </a:pPr>
            <a:r>
              <a:rPr lang="en-US" sz="2174">
                <a:solidFill>
                  <a:srgbClr val="000000"/>
                </a:solidFill>
                <a:latin typeface="Open Sans"/>
                <a:ea typeface="Open Sans"/>
                <a:cs typeface="Open Sans"/>
                <a:sym typeface="Open Sans"/>
              </a:rPr>
              <a:t>Infografía</a:t>
            </a:r>
          </a:p>
        </p:txBody>
      </p:sp>
      <p:sp>
        <p:nvSpPr>
          <p:cNvPr name="Freeform 15" id="15"/>
          <p:cNvSpPr/>
          <p:nvPr/>
        </p:nvSpPr>
        <p:spPr>
          <a:xfrm flipH="false" flipV="false" rot="-10800000">
            <a:off x="13871465" y="-189523"/>
            <a:ext cx="5098075" cy="5098075"/>
          </a:xfrm>
          <a:custGeom>
            <a:avLst/>
            <a:gdLst/>
            <a:ahLst/>
            <a:cxnLst/>
            <a:rect r="r" b="b" t="t" l="l"/>
            <a:pathLst>
              <a:path h="5098075" w="5098075">
                <a:moveTo>
                  <a:pt x="0" y="0"/>
                </a:moveTo>
                <a:lnTo>
                  <a:pt x="5098075" y="0"/>
                </a:lnTo>
                <a:lnTo>
                  <a:pt x="5098075" y="5098075"/>
                </a:lnTo>
                <a:lnTo>
                  <a:pt x="0" y="5098075"/>
                </a:lnTo>
                <a:lnTo>
                  <a:pt x="0" y="0"/>
                </a:lnTo>
                <a:close/>
              </a:path>
            </a:pathLst>
          </a:custGeom>
          <a:blipFill>
            <a:blip r:embed="rId3">
              <a:alphaModFix amt="77000"/>
              <a:extLst>
                <a:ext uri="{96DAC541-7B7A-43D3-8B79-37D633B846F1}">
                  <asvg:svgBlip xmlns:asvg="http://schemas.microsoft.com/office/drawing/2016/SVG/main" r:embed="rId4"/>
                </a:ext>
              </a:extLst>
            </a:blip>
            <a:stretch>
              <a:fillRect l="0" t="0" r="0" b="0"/>
            </a:stretch>
          </a:blipFill>
        </p:spPr>
      </p:sp>
      <p:sp>
        <p:nvSpPr>
          <p:cNvPr name="TextBox 16" id="16"/>
          <p:cNvSpPr txBox="true"/>
          <p:nvPr/>
        </p:nvSpPr>
        <p:spPr>
          <a:xfrm rot="0">
            <a:off x="3508129" y="4391007"/>
            <a:ext cx="1316610" cy="657225"/>
          </a:xfrm>
          <a:prstGeom prst="rect">
            <a:avLst/>
          </a:prstGeom>
        </p:spPr>
        <p:txBody>
          <a:bodyPr anchor="t" rtlCol="false" tIns="0" lIns="0" bIns="0" rIns="0">
            <a:spAutoFit/>
          </a:bodyPr>
          <a:lstStyle/>
          <a:p>
            <a:pPr algn="r">
              <a:lnSpc>
                <a:spcPts val="5218"/>
              </a:lnSpc>
            </a:pPr>
            <a:r>
              <a:rPr lang="en-US" sz="4348" spc="1139">
                <a:solidFill>
                  <a:srgbClr val="000000"/>
                </a:solidFill>
                <a:latin typeface="League Spartan"/>
                <a:ea typeface="League Spartan"/>
                <a:cs typeface="League Spartan"/>
                <a:sym typeface="League Spartan"/>
              </a:rPr>
              <a:t>01</a:t>
            </a:r>
          </a:p>
        </p:txBody>
      </p:sp>
      <p:sp>
        <p:nvSpPr>
          <p:cNvPr name="TextBox 17" id="17"/>
          <p:cNvSpPr txBox="true"/>
          <p:nvPr/>
        </p:nvSpPr>
        <p:spPr>
          <a:xfrm rot="0">
            <a:off x="3508129" y="5426539"/>
            <a:ext cx="1333869" cy="655837"/>
          </a:xfrm>
          <a:prstGeom prst="rect">
            <a:avLst/>
          </a:prstGeom>
        </p:spPr>
        <p:txBody>
          <a:bodyPr anchor="t" rtlCol="false" tIns="0" lIns="0" bIns="0" rIns="0">
            <a:spAutoFit/>
          </a:bodyPr>
          <a:lstStyle/>
          <a:p>
            <a:pPr algn="r">
              <a:lnSpc>
                <a:spcPts val="5218"/>
              </a:lnSpc>
            </a:pPr>
            <a:r>
              <a:rPr lang="en-US" sz="4348" spc="334">
                <a:solidFill>
                  <a:srgbClr val="000000"/>
                </a:solidFill>
                <a:latin typeface="League Spartan"/>
                <a:ea typeface="League Spartan"/>
                <a:cs typeface="League Spartan"/>
                <a:sym typeface="League Spartan"/>
              </a:rPr>
              <a:t>02</a:t>
            </a:r>
          </a:p>
        </p:txBody>
      </p:sp>
      <p:sp>
        <p:nvSpPr>
          <p:cNvPr name="TextBox 18" id="18"/>
          <p:cNvSpPr txBox="true"/>
          <p:nvPr/>
        </p:nvSpPr>
        <p:spPr>
          <a:xfrm rot="0">
            <a:off x="3508129" y="6462071"/>
            <a:ext cx="1333869" cy="655837"/>
          </a:xfrm>
          <a:prstGeom prst="rect">
            <a:avLst/>
          </a:prstGeom>
        </p:spPr>
        <p:txBody>
          <a:bodyPr anchor="t" rtlCol="false" tIns="0" lIns="0" bIns="0" rIns="0">
            <a:spAutoFit/>
          </a:bodyPr>
          <a:lstStyle/>
          <a:p>
            <a:pPr algn="r">
              <a:lnSpc>
                <a:spcPts val="5218"/>
              </a:lnSpc>
            </a:pPr>
            <a:r>
              <a:rPr lang="en-US" sz="4348" spc="334">
                <a:solidFill>
                  <a:srgbClr val="000000"/>
                </a:solidFill>
                <a:latin typeface="League Spartan"/>
                <a:ea typeface="League Spartan"/>
                <a:cs typeface="League Spartan"/>
                <a:sym typeface="League Spartan"/>
              </a:rPr>
              <a:t>03</a:t>
            </a:r>
          </a:p>
        </p:txBody>
      </p:sp>
      <p:sp>
        <p:nvSpPr>
          <p:cNvPr name="TextBox 19" id="19"/>
          <p:cNvSpPr txBox="true"/>
          <p:nvPr/>
        </p:nvSpPr>
        <p:spPr>
          <a:xfrm rot="0">
            <a:off x="3508129" y="7497603"/>
            <a:ext cx="1333869" cy="655837"/>
          </a:xfrm>
          <a:prstGeom prst="rect">
            <a:avLst/>
          </a:prstGeom>
        </p:spPr>
        <p:txBody>
          <a:bodyPr anchor="t" rtlCol="false" tIns="0" lIns="0" bIns="0" rIns="0">
            <a:spAutoFit/>
          </a:bodyPr>
          <a:lstStyle/>
          <a:p>
            <a:pPr algn="r">
              <a:lnSpc>
                <a:spcPts val="5218"/>
              </a:lnSpc>
            </a:pPr>
            <a:r>
              <a:rPr lang="en-US" sz="4348" spc="334">
                <a:solidFill>
                  <a:srgbClr val="000000"/>
                </a:solidFill>
                <a:latin typeface="League Spartan"/>
                <a:ea typeface="League Spartan"/>
                <a:cs typeface="League Spartan"/>
                <a:sym typeface="League Spartan"/>
              </a:rPr>
              <a:t>04</a:t>
            </a:r>
          </a:p>
        </p:txBody>
      </p:sp>
      <p:sp>
        <p:nvSpPr>
          <p:cNvPr name="TextBox 20" id="20"/>
          <p:cNvSpPr txBox="true"/>
          <p:nvPr/>
        </p:nvSpPr>
        <p:spPr>
          <a:xfrm rot="0">
            <a:off x="9098170" y="4391007"/>
            <a:ext cx="1213336" cy="655837"/>
          </a:xfrm>
          <a:prstGeom prst="rect">
            <a:avLst/>
          </a:prstGeom>
        </p:spPr>
        <p:txBody>
          <a:bodyPr anchor="t" rtlCol="false" tIns="0" lIns="0" bIns="0" rIns="0">
            <a:spAutoFit/>
          </a:bodyPr>
          <a:lstStyle/>
          <a:p>
            <a:pPr algn="r">
              <a:lnSpc>
                <a:spcPts val="5218"/>
              </a:lnSpc>
            </a:pPr>
            <a:r>
              <a:rPr lang="en-US" sz="4348" spc="334">
                <a:solidFill>
                  <a:srgbClr val="000000"/>
                </a:solidFill>
                <a:latin typeface="League Spartan"/>
                <a:ea typeface="League Spartan"/>
                <a:cs typeface="League Spartan"/>
                <a:sym typeface="League Spartan"/>
              </a:rPr>
              <a:t>05</a:t>
            </a:r>
          </a:p>
        </p:txBody>
      </p:sp>
      <p:sp>
        <p:nvSpPr>
          <p:cNvPr name="TextBox 21" id="21"/>
          <p:cNvSpPr txBox="true"/>
          <p:nvPr/>
        </p:nvSpPr>
        <p:spPr>
          <a:xfrm rot="0">
            <a:off x="9098170" y="5426539"/>
            <a:ext cx="1213336" cy="655837"/>
          </a:xfrm>
          <a:prstGeom prst="rect">
            <a:avLst/>
          </a:prstGeom>
        </p:spPr>
        <p:txBody>
          <a:bodyPr anchor="t" rtlCol="false" tIns="0" lIns="0" bIns="0" rIns="0">
            <a:spAutoFit/>
          </a:bodyPr>
          <a:lstStyle/>
          <a:p>
            <a:pPr algn="r">
              <a:lnSpc>
                <a:spcPts val="5218"/>
              </a:lnSpc>
            </a:pPr>
            <a:r>
              <a:rPr lang="en-US" sz="4348" spc="334">
                <a:solidFill>
                  <a:srgbClr val="000000"/>
                </a:solidFill>
                <a:latin typeface="League Spartan"/>
                <a:ea typeface="League Spartan"/>
                <a:cs typeface="League Spartan"/>
                <a:sym typeface="League Spartan"/>
              </a:rPr>
              <a:t>06</a:t>
            </a:r>
          </a:p>
        </p:txBody>
      </p:sp>
      <p:sp>
        <p:nvSpPr>
          <p:cNvPr name="TextBox 22" id="22"/>
          <p:cNvSpPr txBox="true"/>
          <p:nvPr/>
        </p:nvSpPr>
        <p:spPr>
          <a:xfrm rot="0">
            <a:off x="9098170" y="6462071"/>
            <a:ext cx="1213336" cy="655837"/>
          </a:xfrm>
          <a:prstGeom prst="rect">
            <a:avLst/>
          </a:prstGeom>
        </p:spPr>
        <p:txBody>
          <a:bodyPr anchor="t" rtlCol="false" tIns="0" lIns="0" bIns="0" rIns="0">
            <a:spAutoFit/>
          </a:bodyPr>
          <a:lstStyle/>
          <a:p>
            <a:pPr algn="r">
              <a:lnSpc>
                <a:spcPts val="5218"/>
              </a:lnSpc>
            </a:pPr>
            <a:r>
              <a:rPr lang="en-US" sz="4348" spc="334">
                <a:solidFill>
                  <a:srgbClr val="000000"/>
                </a:solidFill>
                <a:latin typeface="League Spartan"/>
                <a:ea typeface="League Spartan"/>
                <a:cs typeface="League Spartan"/>
                <a:sym typeface="League Spartan"/>
              </a:rPr>
              <a:t>07</a:t>
            </a:r>
          </a:p>
        </p:txBody>
      </p:sp>
      <p:sp>
        <p:nvSpPr>
          <p:cNvPr name="TextBox 23" id="23"/>
          <p:cNvSpPr txBox="true"/>
          <p:nvPr/>
        </p:nvSpPr>
        <p:spPr>
          <a:xfrm rot="0">
            <a:off x="9098170" y="7497603"/>
            <a:ext cx="1213336" cy="655837"/>
          </a:xfrm>
          <a:prstGeom prst="rect">
            <a:avLst/>
          </a:prstGeom>
        </p:spPr>
        <p:txBody>
          <a:bodyPr anchor="t" rtlCol="false" tIns="0" lIns="0" bIns="0" rIns="0">
            <a:spAutoFit/>
          </a:bodyPr>
          <a:lstStyle/>
          <a:p>
            <a:pPr algn="r">
              <a:lnSpc>
                <a:spcPts val="5218"/>
              </a:lnSpc>
            </a:pPr>
            <a:r>
              <a:rPr lang="en-US" sz="4348" spc="334">
                <a:solidFill>
                  <a:srgbClr val="000000"/>
                </a:solidFill>
                <a:latin typeface="League Spartan"/>
                <a:ea typeface="League Spartan"/>
                <a:cs typeface="League Spartan"/>
                <a:sym typeface="League Spartan"/>
              </a:rPr>
              <a:t>08</a:t>
            </a:r>
          </a:p>
        </p:txBody>
      </p:sp>
      <p:sp>
        <p:nvSpPr>
          <p:cNvPr name="TextBox 24" id="24"/>
          <p:cNvSpPr txBox="true"/>
          <p:nvPr/>
        </p:nvSpPr>
        <p:spPr>
          <a:xfrm rot="0">
            <a:off x="5118945" y="4516134"/>
            <a:ext cx="4176457" cy="323850"/>
          </a:xfrm>
          <a:prstGeom prst="rect">
            <a:avLst/>
          </a:prstGeom>
        </p:spPr>
        <p:txBody>
          <a:bodyPr anchor="t" rtlCol="false" tIns="0" lIns="0" bIns="0" rIns="0">
            <a:spAutoFit/>
          </a:bodyPr>
          <a:lstStyle/>
          <a:p>
            <a:pPr algn="l">
              <a:lnSpc>
                <a:spcPts val="2609"/>
              </a:lnSpc>
            </a:pPr>
            <a:r>
              <a:rPr lang="en-US" sz="2174">
                <a:solidFill>
                  <a:srgbClr val="000000"/>
                </a:solidFill>
                <a:latin typeface="Open Sans"/>
                <a:ea typeface="Open Sans"/>
                <a:cs typeface="Open Sans"/>
                <a:sym typeface="Open Sans"/>
              </a:rPr>
              <a:t>Introducción</a:t>
            </a:r>
          </a:p>
        </p:txBody>
      </p:sp>
      <p:sp>
        <p:nvSpPr>
          <p:cNvPr name="TextBox 25" id="25"/>
          <p:cNvSpPr txBox="true"/>
          <p:nvPr/>
        </p:nvSpPr>
        <p:spPr>
          <a:xfrm rot="0">
            <a:off x="5118945" y="5596249"/>
            <a:ext cx="4176457" cy="323850"/>
          </a:xfrm>
          <a:prstGeom prst="rect">
            <a:avLst/>
          </a:prstGeom>
        </p:spPr>
        <p:txBody>
          <a:bodyPr anchor="t" rtlCol="false" tIns="0" lIns="0" bIns="0" rIns="0">
            <a:spAutoFit/>
          </a:bodyPr>
          <a:lstStyle/>
          <a:p>
            <a:pPr algn="l">
              <a:lnSpc>
                <a:spcPts val="2609"/>
              </a:lnSpc>
            </a:pPr>
            <a:r>
              <a:rPr lang="en-US" sz="2174">
                <a:solidFill>
                  <a:srgbClr val="000000"/>
                </a:solidFill>
                <a:latin typeface="Open Sans"/>
                <a:ea typeface="Open Sans"/>
                <a:cs typeface="Open Sans"/>
                <a:sym typeface="Open Sans"/>
              </a:rPr>
              <a:t>El Equipo</a:t>
            </a:r>
          </a:p>
        </p:txBody>
      </p:sp>
      <p:sp>
        <p:nvSpPr>
          <p:cNvPr name="TextBox 26" id="26"/>
          <p:cNvSpPr txBox="true"/>
          <p:nvPr/>
        </p:nvSpPr>
        <p:spPr>
          <a:xfrm rot="0">
            <a:off x="5118945" y="6666299"/>
            <a:ext cx="4176457" cy="323850"/>
          </a:xfrm>
          <a:prstGeom prst="rect">
            <a:avLst/>
          </a:prstGeom>
        </p:spPr>
        <p:txBody>
          <a:bodyPr anchor="t" rtlCol="false" tIns="0" lIns="0" bIns="0" rIns="0">
            <a:spAutoFit/>
          </a:bodyPr>
          <a:lstStyle/>
          <a:p>
            <a:pPr algn="l">
              <a:lnSpc>
                <a:spcPts val="2609"/>
              </a:lnSpc>
            </a:pPr>
            <a:r>
              <a:rPr lang="en-US" sz="2174">
                <a:solidFill>
                  <a:srgbClr val="000000"/>
                </a:solidFill>
                <a:latin typeface="Open Sans"/>
                <a:ea typeface="Open Sans"/>
                <a:cs typeface="Open Sans"/>
                <a:sym typeface="Open Sans"/>
              </a:rPr>
              <a:t>Misión de la Empresa</a:t>
            </a:r>
          </a:p>
        </p:txBody>
      </p:sp>
      <p:sp>
        <p:nvSpPr>
          <p:cNvPr name="TextBox 27" id="27"/>
          <p:cNvSpPr txBox="true"/>
          <p:nvPr/>
        </p:nvSpPr>
        <p:spPr>
          <a:xfrm rot="0">
            <a:off x="5118945" y="7684572"/>
            <a:ext cx="4176457" cy="323850"/>
          </a:xfrm>
          <a:prstGeom prst="rect">
            <a:avLst/>
          </a:prstGeom>
        </p:spPr>
        <p:txBody>
          <a:bodyPr anchor="t" rtlCol="false" tIns="0" lIns="0" bIns="0" rIns="0">
            <a:spAutoFit/>
          </a:bodyPr>
          <a:lstStyle/>
          <a:p>
            <a:pPr algn="l">
              <a:lnSpc>
                <a:spcPts val="2609"/>
              </a:lnSpc>
            </a:pPr>
            <a:r>
              <a:rPr lang="en-US" sz="2174">
                <a:solidFill>
                  <a:srgbClr val="000000"/>
                </a:solidFill>
                <a:latin typeface="Open Sans"/>
                <a:ea typeface="Open Sans"/>
                <a:cs typeface="Open Sans"/>
                <a:sym typeface="Open Sans"/>
              </a:rPr>
              <a:t>Objetivos</a:t>
            </a:r>
          </a:p>
        </p:txBody>
      </p:sp>
      <p:sp>
        <p:nvSpPr>
          <p:cNvPr name="TextBox 28" id="28"/>
          <p:cNvSpPr txBox="true"/>
          <p:nvPr/>
        </p:nvSpPr>
        <p:spPr>
          <a:xfrm rot="0">
            <a:off x="10587648" y="5596249"/>
            <a:ext cx="4971324" cy="323850"/>
          </a:xfrm>
          <a:prstGeom prst="rect">
            <a:avLst/>
          </a:prstGeom>
        </p:spPr>
        <p:txBody>
          <a:bodyPr anchor="t" rtlCol="false" tIns="0" lIns="0" bIns="0" rIns="0">
            <a:spAutoFit/>
          </a:bodyPr>
          <a:lstStyle/>
          <a:p>
            <a:pPr algn="l">
              <a:lnSpc>
                <a:spcPts val="2609"/>
              </a:lnSpc>
            </a:pPr>
            <a:r>
              <a:rPr lang="en-US" sz="2174">
                <a:solidFill>
                  <a:srgbClr val="000000"/>
                </a:solidFill>
                <a:latin typeface="Open Sans"/>
                <a:ea typeface="Open Sans"/>
                <a:cs typeface="Open Sans"/>
                <a:sym typeface="Open Sans"/>
              </a:rPr>
              <a:t>Presupuesto</a:t>
            </a:r>
          </a:p>
        </p:txBody>
      </p:sp>
      <p:sp>
        <p:nvSpPr>
          <p:cNvPr name="TextBox 29" id="29"/>
          <p:cNvSpPr txBox="true"/>
          <p:nvPr/>
        </p:nvSpPr>
        <p:spPr>
          <a:xfrm rot="0">
            <a:off x="10587648" y="6666299"/>
            <a:ext cx="4971324" cy="323850"/>
          </a:xfrm>
          <a:prstGeom prst="rect">
            <a:avLst/>
          </a:prstGeom>
        </p:spPr>
        <p:txBody>
          <a:bodyPr anchor="t" rtlCol="false" tIns="0" lIns="0" bIns="0" rIns="0">
            <a:spAutoFit/>
          </a:bodyPr>
          <a:lstStyle/>
          <a:p>
            <a:pPr algn="l">
              <a:lnSpc>
                <a:spcPts val="2609"/>
              </a:lnSpc>
            </a:pPr>
            <a:r>
              <a:rPr lang="en-US" sz="2174">
                <a:solidFill>
                  <a:srgbClr val="000000"/>
                </a:solidFill>
                <a:latin typeface="Open Sans"/>
                <a:ea typeface="Open Sans"/>
                <a:cs typeface="Open Sans"/>
                <a:sym typeface="Open Sans"/>
              </a:rPr>
              <a:t>Conclusiones</a:t>
            </a:r>
          </a:p>
        </p:txBody>
      </p:sp>
      <p:sp>
        <p:nvSpPr>
          <p:cNvPr name="TextBox 30" id="30"/>
          <p:cNvSpPr txBox="true"/>
          <p:nvPr/>
        </p:nvSpPr>
        <p:spPr>
          <a:xfrm rot="0">
            <a:off x="10587648" y="7684572"/>
            <a:ext cx="4971324" cy="323850"/>
          </a:xfrm>
          <a:prstGeom prst="rect">
            <a:avLst/>
          </a:prstGeom>
        </p:spPr>
        <p:txBody>
          <a:bodyPr anchor="t" rtlCol="false" tIns="0" lIns="0" bIns="0" rIns="0">
            <a:spAutoFit/>
          </a:bodyPr>
          <a:lstStyle/>
          <a:p>
            <a:pPr algn="l">
              <a:lnSpc>
                <a:spcPts val="2609"/>
              </a:lnSpc>
            </a:pPr>
            <a:r>
              <a:rPr lang="en-US" sz="2174">
                <a:solidFill>
                  <a:srgbClr val="000000"/>
                </a:solidFill>
                <a:latin typeface="Open Sans"/>
                <a:ea typeface="Open Sans"/>
                <a:cs typeface="Open Sans"/>
                <a:sym typeface="Open Sans"/>
              </a:rPr>
              <a:t>Contacto</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244" t="0" r="-2244" b="0"/>
            </a:stretch>
          </a:blipFill>
        </p:spPr>
      </p:sp>
      <p:sp>
        <p:nvSpPr>
          <p:cNvPr name="TextBox 3" id="3"/>
          <p:cNvSpPr txBox="true"/>
          <p:nvPr/>
        </p:nvSpPr>
        <p:spPr>
          <a:xfrm rot="0">
            <a:off x="1477486" y="3088067"/>
            <a:ext cx="15333028" cy="1290183"/>
          </a:xfrm>
          <a:prstGeom prst="rect">
            <a:avLst/>
          </a:prstGeom>
        </p:spPr>
        <p:txBody>
          <a:bodyPr anchor="t" rtlCol="false" tIns="0" lIns="0" bIns="0" rIns="0">
            <a:spAutoFit/>
          </a:bodyPr>
          <a:lstStyle/>
          <a:p>
            <a:pPr algn="ctr">
              <a:lnSpc>
                <a:spcPts val="10158"/>
              </a:lnSpc>
            </a:pPr>
            <a:r>
              <a:rPr lang="en-US" sz="8465">
                <a:solidFill>
                  <a:srgbClr val="000000"/>
                </a:solidFill>
                <a:latin typeface="League Spartan"/>
                <a:ea typeface="League Spartan"/>
                <a:cs typeface="League Spartan"/>
                <a:sym typeface="League Spartan"/>
              </a:rPr>
              <a:t>INTRODUCCIÓN</a:t>
            </a:r>
          </a:p>
        </p:txBody>
      </p:sp>
      <p:sp>
        <p:nvSpPr>
          <p:cNvPr name="TextBox 4" id="4"/>
          <p:cNvSpPr txBox="true"/>
          <p:nvPr/>
        </p:nvSpPr>
        <p:spPr>
          <a:xfrm rot="0">
            <a:off x="4712132" y="5299656"/>
            <a:ext cx="8863735" cy="2369073"/>
          </a:xfrm>
          <a:prstGeom prst="rect">
            <a:avLst/>
          </a:prstGeom>
        </p:spPr>
        <p:txBody>
          <a:bodyPr anchor="t" rtlCol="false" tIns="0" lIns="0" bIns="0" rIns="0">
            <a:spAutoFit/>
          </a:bodyPr>
          <a:lstStyle/>
          <a:p>
            <a:pPr algn="ctr">
              <a:lnSpc>
                <a:spcPts val="3754"/>
              </a:lnSpc>
            </a:pPr>
            <a:r>
              <a:rPr lang="en-US" sz="2681">
                <a:solidFill>
                  <a:srgbClr val="000000"/>
                </a:solidFill>
                <a:latin typeface="Open Sans"/>
                <a:ea typeface="Open Sans"/>
                <a:cs typeface="Open Sans"/>
                <a:sym typeface="Open Sans"/>
              </a:rPr>
              <a:t>Lorem ipsum dolor sit amet, consectetur adipiscing elit, sed do eiusmod tempor incididunt ut labore et dolore magna aliqua. Ut enim ad minim veniam, quis nostrud exercitation ullamco laboris nisi ut aliquip ex ea commodo consequat. </a:t>
            </a:r>
          </a:p>
        </p:txBody>
      </p:sp>
      <p:sp>
        <p:nvSpPr>
          <p:cNvPr name="TextBox 5" id="5"/>
          <p:cNvSpPr txBox="true"/>
          <p:nvPr/>
        </p:nvSpPr>
        <p:spPr>
          <a:xfrm rot="0">
            <a:off x="3689594" y="4425875"/>
            <a:ext cx="10908813" cy="563873"/>
          </a:xfrm>
          <a:prstGeom prst="rect">
            <a:avLst/>
          </a:prstGeom>
        </p:spPr>
        <p:txBody>
          <a:bodyPr anchor="t" rtlCol="false" tIns="0" lIns="0" bIns="0" rIns="0">
            <a:spAutoFit/>
          </a:bodyPr>
          <a:lstStyle/>
          <a:p>
            <a:pPr algn="ctr">
              <a:lnSpc>
                <a:spcPts val="4620"/>
              </a:lnSpc>
            </a:pPr>
            <a:r>
              <a:rPr lang="en-US" b="true" sz="3300">
                <a:solidFill>
                  <a:srgbClr val="000000"/>
                </a:solidFill>
                <a:latin typeface="Open Sans Bold"/>
                <a:ea typeface="Open Sans Bold"/>
                <a:cs typeface="Open Sans Bold"/>
                <a:sym typeface="Open Sans Bold"/>
              </a:rPr>
              <a:t>Proyecto de Marketing</a:t>
            </a:r>
          </a:p>
        </p:txBody>
      </p:sp>
      <p:grpSp>
        <p:nvGrpSpPr>
          <p:cNvPr name="Group 6" id="6"/>
          <p:cNvGrpSpPr/>
          <p:nvPr/>
        </p:nvGrpSpPr>
        <p:grpSpPr>
          <a:xfrm rot="-5400000">
            <a:off x="6186162" y="2511196"/>
            <a:ext cx="6818207" cy="20947169"/>
            <a:chOff x="0" y="0"/>
            <a:chExt cx="1795742" cy="5516950"/>
          </a:xfrm>
        </p:grpSpPr>
        <p:sp>
          <p:nvSpPr>
            <p:cNvPr name="Freeform 7" id="7"/>
            <p:cNvSpPr/>
            <p:nvPr/>
          </p:nvSpPr>
          <p:spPr>
            <a:xfrm flipH="false" flipV="false" rot="0">
              <a:off x="0" y="0"/>
              <a:ext cx="1795742" cy="5516950"/>
            </a:xfrm>
            <a:custGeom>
              <a:avLst/>
              <a:gdLst/>
              <a:ahLst/>
              <a:cxnLst/>
              <a:rect r="r" b="b" t="t" l="l"/>
              <a:pathLst>
                <a:path h="5516950" w="1795742">
                  <a:moveTo>
                    <a:pt x="0" y="0"/>
                  </a:moveTo>
                  <a:lnTo>
                    <a:pt x="1795742" y="0"/>
                  </a:lnTo>
                  <a:lnTo>
                    <a:pt x="1795742" y="5516950"/>
                  </a:lnTo>
                  <a:lnTo>
                    <a:pt x="0" y="5516950"/>
                  </a:lnTo>
                  <a:close/>
                </a:path>
              </a:pathLst>
            </a:custGeom>
            <a:solidFill>
              <a:srgbClr val="3B1F89"/>
            </a:solidFill>
          </p:spPr>
        </p:sp>
        <p:sp>
          <p:nvSpPr>
            <p:cNvPr name="TextBox 8" id="8"/>
            <p:cNvSpPr txBox="true"/>
            <p:nvPr/>
          </p:nvSpPr>
          <p:spPr>
            <a:xfrm>
              <a:off x="0" y="-47625"/>
              <a:ext cx="1795742" cy="5564575"/>
            </a:xfrm>
            <a:prstGeom prst="rect">
              <a:avLst/>
            </a:prstGeom>
          </p:spPr>
          <p:txBody>
            <a:bodyPr anchor="ctr" rtlCol="false" tIns="50800" lIns="50800" bIns="50800" rIns="50800"/>
            <a:lstStyle/>
            <a:p>
              <a:pPr algn="ctr">
                <a:lnSpc>
                  <a:spcPts val="3079"/>
                </a:lnSpc>
              </a:pPr>
            </a:p>
          </p:txBody>
        </p:sp>
      </p:grpSp>
      <p:grpSp>
        <p:nvGrpSpPr>
          <p:cNvPr name="Group 9" id="9"/>
          <p:cNvGrpSpPr/>
          <p:nvPr/>
        </p:nvGrpSpPr>
        <p:grpSpPr>
          <a:xfrm rot="-5400000">
            <a:off x="3997069" y="-11005002"/>
            <a:ext cx="2045233" cy="20947169"/>
            <a:chOff x="0" y="0"/>
            <a:chExt cx="538662" cy="5516950"/>
          </a:xfrm>
        </p:grpSpPr>
        <p:sp>
          <p:nvSpPr>
            <p:cNvPr name="Freeform 10" id="10"/>
            <p:cNvSpPr/>
            <p:nvPr/>
          </p:nvSpPr>
          <p:spPr>
            <a:xfrm flipH="false" flipV="false" rot="0">
              <a:off x="0" y="0"/>
              <a:ext cx="538662" cy="5516950"/>
            </a:xfrm>
            <a:custGeom>
              <a:avLst/>
              <a:gdLst/>
              <a:ahLst/>
              <a:cxnLst/>
              <a:rect r="r" b="b" t="t" l="l"/>
              <a:pathLst>
                <a:path h="5516950" w="538662">
                  <a:moveTo>
                    <a:pt x="0" y="0"/>
                  </a:moveTo>
                  <a:lnTo>
                    <a:pt x="538662" y="0"/>
                  </a:lnTo>
                  <a:lnTo>
                    <a:pt x="538662" y="5516950"/>
                  </a:lnTo>
                  <a:lnTo>
                    <a:pt x="0" y="5516950"/>
                  </a:lnTo>
                  <a:close/>
                </a:path>
              </a:pathLst>
            </a:custGeom>
            <a:solidFill>
              <a:srgbClr val="3B1F89"/>
            </a:solidFill>
          </p:spPr>
        </p:sp>
        <p:sp>
          <p:nvSpPr>
            <p:cNvPr name="TextBox 11" id="11"/>
            <p:cNvSpPr txBox="true"/>
            <p:nvPr/>
          </p:nvSpPr>
          <p:spPr>
            <a:xfrm>
              <a:off x="0" y="-47625"/>
              <a:ext cx="538662" cy="5564575"/>
            </a:xfrm>
            <a:prstGeom prst="rect">
              <a:avLst/>
            </a:prstGeom>
          </p:spPr>
          <p:txBody>
            <a:bodyPr anchor="ctr" rtlCol="false" tIns="50800" lIns="50800" bIns="50800" rIns="50800"/>
            <a:lstStyle/>
            <a:p>
              <a:pPr algn="ctr">
                <a:lnSpc>
                  <a:spcPts val="3079"/>
                </a:lnSpc>
              </a:pPr>
            </a:p>
          </p:txBody>
        </p:sp>
      </p:grpSp>
      <p:grpSp>
        <p:nvGrpSpPr>
          <p:cNvPr name="Group 12" id="12"/>
          <p:cNvGrpSpPr/>
          <p:nvPr/>
        </p:nvGrpSpPr>
        <p:grpSpPr>
          <a:xfrm rot="2700000">
            <a:off x="13734331" y="93713"/>
            <a:ext cx="4685776" cy="1567256"/>
            <a:chOff x="0" y="0"/>
            <a:chExt cx="1234114" cy="412775"/>
          </a:xfrm>
        </p:grpSpPr>
        <p:sp>
          <p:nvSpPr>
            <p:cNvPr name="Freeform 13" id="13"/>
            <p:cNvSpPr/>
            <p:nvPr/>
          </p:nvSpPr>
          <p:spPr>
            <a:xfrm flipH="false" flipV="false" rot="0">
              <a:off x="0" y="0"/>
              <a:ext cx="1234114" cy="412775"/>
            </a:xfrm>
            <a:custGeom>
              <a:avLst/>
              <a:gdLst/>
              <a:ahLst/>
              <a:cxnLst/>
              <a:rect r="r" b="b" t="t" l="l"/>
              <a:pathLst>
                <a:path h="412775" w="1234114">
                  <a:moveTo>
                    <a:pt x="0" y="0"/>
                  </a:moveTo>
                  <a:lnTo>
                    <a:pt x="1234114" y="0"/>
                  </a:lnTo>
                  <a:lnTo>
                    <a:pt x="1234114" y="412775"/>
                  </a:lnTo>
                  <a:lnTo>
                    <a:pt x="0" y="412775"/>
                  </a:lnTo>
                  <a:close/>
                </a:path>
              </a:pathLst>
            </a:custGeom>
            <a:solidFill>
              <a:srgbClr val="EDECED"/>
            </a:solidFill>
          </p:spPr>
        </p:sp>
        <p:sp>
          <p:nvSpPr>
            <p:cNvPr name="TextBox 14" id="14"/>
            <p:cNvSpPr txBox="true"/>
            <p:nvPr/>
          </p:nvSpPr>
          <p:spPr>
            <a:xfrm>
              <a:off x="0" y="-47625"/>
              <a:ext cx="1234114" cy="460400"/>
            </a:xfrm>
            <a:prstGeom prst="rect">
              <a:avLst/>
            </a:prstGeom>
          </p:spPr>
          <p:txBody>
            <a:bodyPr anchor="ctr" rtlCol="false" tIns="50800" lIns="50800" bIns="50800" rIns="50800"/>
            <a:lstStyle/>
            <a:p>
              <a:pPr algn="ctr">
                <a:lnSpc>
                  <a:spcPts val="2800"/>
                </a:lnSpc>
              </a:pPr>
            </a:p>
          </p:txBody>
        </p:sp>
      </p:grpSp>
      <p:sp>
        <p:nvSpPr>
          <p:cNvPr name="Freeform 15" id="15"/>
          <p:cNvSpPr/>
          <p:nvPr/>
        </p:nvSpPr>
        <p:spPr>
          <a:xfrm flipH="false" flipV="false" rot="-10800000">
            <a:off x="14019925" y="-210928"/>
            <a:ext cx="5098075" cy="5098075"/>
          </a:xfrm>
          <a:custGeom>
            <a:avLst/>
            <a:gdLst/>
            <a:ahLst/>
            <a:cxnLst/>
            <a:rect r="r" b="b" t="t" l="l"/>
            <a:pathLst>
              <a:path h="5098075" w="5098075">
                <a:moveTo>
                  <a:pt x="0" y="0"/>
                </a:moveTo>
                <a:lnTo>
                  <a:pt x="5098075" y="0"/>
                </a:lnTo>
                <a:lnTo>
                  <a:pt x="5098075" y="5098075"/>
                </a:lnTo>
                <a:lnTo>
                  <a:pt x="0" y="5098075"/>
                </a:lnTo>
                <a:lnTo>
                  <a:pt x="0" y="0"/>
                </a:lnTo>
                <a:close/>
              </a:path>
            </a:pathLst>
          </a:custGeom>
          <a:blipFill>
            <a:blip r:embed="rId3">
              <a:alphaModFix amt="77000"/>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244" t="0" r="-2244" b="0"/>
            </a:stretch>
          </a:blipFill>
        </p:spPr>
      </p:sp>
      <p:grpSp>
        <p:nvGrpSpPr>
          <p:cNvPr name="Group 3" id="3"/>
          <p:cNvGrpSpPr/>
          <p:nvPr/>
        </p:nvGrpSpPr>
        <p:grpSpPr>
          <a:xfrm rot="0">
            <a:off x="2229026" y="4644750"/>
            <a:ext cx="3675712" cy="3853943"/>
            <a:chOff x="0" y="0"/>
            <a:chExt cx="812800" cy="852212"/>
          </a:xfrm>
        </p:grpSpPr>
        <p:sp>
          <p:nvSpPr>
            <p:cNvPr name="Freeform 4" id="4"/>
            <p:cNvSpPr/>
            <p:nvPr/>
          </p:nvSpPr>
          <p:spPr>
            <a:xfrm flipH="false" flipV="false" rot="0">
              <a:off x="0" y="0"/>
              <a:ext cx="812800" cy="852212"/>
            </a:xfrm>
            <a:custGeom>
              <a:avLst/>
              <a:gdLst/>
              <a:ahLst/>
              <a:cxnLst/>
              <a:rect r="r" b="b" t="t" l="l"/>
              <a:pathLst>
                <a:path h="852212" w="812800">
                  <a:moveTo>
                    <a:pt x="0" y="0"/>
                  </a:moveTo>
                  <a:lnTo>
                    <a:pt x="812800" y="0"/>
                  </a:lnTo>
                  <a:lnTo>
                    <a:pt x="812800" y="852212"/>
                  </a:lnTo>
                  <a:lnTo>
                    <a:pt x="0" y="852212"/>
                  </a:lnTo>
                  <a:close/>
                </a:path>
              </a:pathLst>
            </a:custGeom>
            <a:blipFill>
              <a:blip r:embed="rId3"/>
              <a:stretch>
                <a:fillRect l="-40759" t="-23829" r="-87849" b="-21436"/>
              </a:stretch>
            </a:blipFill>
            <a:ln w="66675" cap="sq">
              <a:solidFill>
                <a:srgbClr val="570F69"/>
              </a:solidFill>
              <a:prstDash val="solid"/>
              <a:miter/>
            </a:ln>
          </p:spPr>
        </p:sp>
      </p:grpSp>
      <p:grpSp>
        <p:nvGrpSpPr>
          <p:cNvPr name="Group 5" id="5"/>
          <p:cNvGrpSpPr/>
          <p:nvPr/>
        </p:nvGrpSpPr>
        <p:grpSpPr>
          <a:xfrm rot="0">
            <a:off x="1806669" y="8081197"/>
            <a:ext cx="4450839" cy="834992"/>
            <a:chOff x="0" y="0"/>
            <a:chExt cx="812800" cy="152484"/>
          </a:xfrm>
        </p:grpSpPr>
        <p:sp>
          <p:nvSpPr>
            <p:cNvPr name="Freeform 6" id="6"/>
            <p:cNvSpPr/>
            <p:nvPr/>
          </p:nvSpPr>
          <p:spPr>
            <a:xfrm flipH="false" flipV="false" rot="0">
              <a:off x="0" y="0"/>
              <a:ext cx="812800" cy="152484"/>
            </a:xfrm>
            <a:custGeom>
              <a:avLst/>
              <a:gdLst/>
              <a:ahLst/>
              <a:cxnLst/>
              <a:rect r="r" b="b" t="t" l="l"/>
              <a:pathLst>
                <a:path h="152484" w="812800">
                  <a:moveTo>
                    <a:pt x="0" y="0"/>
                  </a:moveTo>
                  <a:lnTo>
                    <a:pt x="812800" y="0"/>
                  </a:lnTo>
                  <a:lnTo>
                    <a:pt x="812800" y="152484"/>
                  </a:lnTo>
                  <a:lnTo>
                    <a:pt x="0" y="152484"/>
                  </a:lnTo>
                  <a:close/>
                </a:path>
              </a:pathLst>
            </a:custGeom>
            <a:solidFill>
              <a:srgbClr val="FFFFFF"/>
            </a:solidFill>
            <a:ln w="85725" cap="sq">
              <a:solidFill>
                <a:srgbClr val="412A8C"/>
              </a:solidFill>
              <a:prstDash val="solid"/>
              <a:miter/>
            </a:ln>
          </p:spPr>
        </p:sp>
        <p:sp>
          <p:nvSpPr>
            <p:cNvPr name="TextBox 7" id="7"/>
            <p:cNvSpPr txBox="true"/>
            <p:nvPr/>
          </p:nvSpPr>
          <p:spPr>
            <a:xfrm>
              <a:off x="0" y="-57150"/>
              <a:ext cx="812800" cy="209634"/>
            </a:xfrm>
            <a:prstGeom prst="rect">
              <a:avLst/>
            </a:prstGeom>
          </p:spPr>
          <p:txBody>
            <a:bodyPr anchor="ctr" rtlCol="false" tIns="50800" lIns="50800" bIns="50800" rIns="50800"/>
            <a:lstStyle/>
            <a:p>
              <a:pPr algn="ctr">
                <a:lnSpc>
                  <a:spcPts val="4480"/>
                </a:lnSpc>
              </a:pPr>
            </a:p>
          </p:txBody>
        </p:sp>
      </p:grpSp>
      <p:grpSp>
        <p:nvGrpSpPr>
          <p:cNvPr name="Group 8" id="8"/>
          <p:cNvGrpSpPr/>
          <p:nvPr/>
        </p:nvGrpSpPr>
        <p:grpSpPr>
          <a:xfrm rot="0">
            <a:off x="7204216" y="4644750"/>
            <a:ext cx="3675712" cy="3853943"/>
            <a:chOff x="0" y="0"/>
            <a:chExt cx="812800" cy="852212"/>
          </a:xfrm>
        </p:grpSpPr>
        <p:sp>
          <p:nvSpPr>
            <p:cNvPr name="Freeform 9" id="9"/>
            <p:cNvSpPr/>
            <p:nvPr/>
          </p:nvSpPr>
          <p:spPr>
            <a:xfrm flipH="false" flipV="false" rot="0">
              <a:off x="0" y="0"/>
              <a:ext cx="812800" cy="852212"/>
            </a:xfrm>
            <a:custGeom>
              <a:avLst/>
              <a:gdLst/>
              <a:ahLst/>
              <a:cxnLst/>
              <a:rect r="r" b="b" t="t" l="l"/>
              <a:pathLst>
                <a:path h="852212" w="812800">
                  <a:moveTo>
                    <a:pt x="0" y="0"/>
                  </a:moveTo>
                  <a:lnTo>
                    <a:pt x="812800" y="0"/>
                  </a:lnTo>
                  <a:lnTo>
                    <a:pt x="812800" y="852212"/>
                  </a:lnTo>
                  <a:lnTo>
                    <a:pt x="0" y="852212"/>
                  </a:lnTo>
                  <a:close/>
                </a:path>
              </a:pathLst>
            </a:custGeom>
            <a:blipFill>
              <a:blip r:embed="rId4"/>
              <a:stretch>
                <a:fillRect l="0" t="-16373" r="0" b="-26778"/>
              </a:stretch>
            </a:blipFill>
            <a:ln w="66675" cap="sq">
              <a:solidFill>
                <a:srgbClr val="570F69"/>
              </a:solidFill>
              <a:prstDash val="solid"/>
              <a:miter/>
            </a:ln>
          </p:spPr>
        </p:sp>
      </p:grpSp>
      <p:sp>
        <p:nvSpPr>
          <p:cNvPr name="Freeform 10" id="10"/>
          <p:cNvSpPr/>
          <p:nvPr/>
        </p:nvSpPr>
        <p:spPr>
          <a:xfrm flipH="false" flipV="false" rot="-10800000">
            <a:off x="13310500" y="-221708"/>
            <a:ext cx="5046831" cy="6425363"/>
          </a:xfrm>
          <a:custGeom>
            <a:avLst/>
            <a:gdLst/>
            <a:ahLst/>
            <a:cxnLst/>
            <a:rect r="r" b="b" t="t" l="l"/>
            <a:pathLst>
              <a:path h="6425363" w="5046831">
                <a:moveTo>
                  <a:pt x="0" y="0"/>
                </a:moveTo>
                <a:lnTo>
                  <a:pt x="5046831" y="0"/>
                </a:lnTo>
                <a:lnTo>
                  <a:pt x="5046831" y="6425363"/>
                </a:lnTo>
                <a:lnTo>
                  <a:pt x="0" y="642536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11" id="11"/>
          <p:cNvGrpSpPr/>
          <p:nvPr/>
        </p:nvGrpSpPr>
        <p:grpSpPr>
          <a:xfrm rot="0">
            <a:off x="12158203" y="4644750"/>
            <a:ext cx="3675712" cy="3853943"/>
            <a:chOff x="0" y="0"/>
            <a:chExt cx="812800" cy="852212"/>
          </a:xfrm>
        </p:grpSpPr>
        <p:sp>
          <p:nvSpPr>
            <p:cNvPr name="Freeform 12" id="12"/>
            <p:cNvSpPr/>
            <p:nvPr/>
          </p:nvSpPr>
          <p:spPr>
            <a:xfrm flipH="false" flipV="false" rot="0">
              <a:off x="0" y="0"/>
              <a:ext cx="812800" cy="852212"/>
            </a:xfrm>
            <a:custGeom>
              <a:avLst/>
              <a:gdLst/>
              <a:ahLst/>
              <a:cxnLst/>
              <a:rect r="r" b="b" t="t" l="l"/>
              <a:pathLst>
                <a:path h="852212" w="812800">
                  <a:moveTo>
                    <a:pt x="0" y="0"/>
                  </a:moveTo>
                  <a:lnTo>
                    <a:pt x="812800" y="0"/>
                  </a:lnTo>
                  <a:lnTo>
                    <a:pt x="812800" y="852212"/>
                  </a:lnTo>
                  <a:lnTo>
                    <a:pt x="0" y="852212"/>
                  </a:lnTo>
                  <a:close/>
                </a:path>
              </a:pathLst>
            </a:custGeom>
            <a:blipFill>
              <a:blip r:embed="rId7"/>
              <a:stretch>
                <a:fillRect l="-78680" t="-14451" r="-24018" b="-8389"/>
              </a:stretch>
            </a:blipFill>
            <a:ln w="66675" cap="sq">
              <a:solidFill>
                <a:srgbClr val="570F69"/>
              </a:solidFill>
              <a:prstDash val="solid"/>
              <a:miter/>
            </a:ln>
          </p:spPr>
        </p:sp>
      </p:grpSp>
      <p:grpSp>
        <p:nvGrpSpPr>
          <p:cNvPr name="Group 13" id="13"/>
          <p:cNvGrpSpPr/>
          <p:nvPr/>
        </p:nvGrpSpPr>
        <p:grpSpPr>
          <a:xfrm rot="0">
            <a:off x="6902142" y="8081197"/>
            <a:ext cx="4425522" cy="834992"/>
            <a:chOff x="0" y="0"/>
            <a:chExt cx="812800" cy="153356"/>
          </a:xfrm>
        </p:grpSpPr>
        <p:sp>
          <p:nvSpPr>
            <p:cNvPr name="Freeform 14" id="14"/>
            <p:cNvSpPr/>
            <p:nvPr/>
          </p:nvSpPr>
          <p:spPr>
            <a:xfrm flipH="false" flipV="false" rot="0">
              <a:off x="0" y="0"/>
              <a:ext cx="812800" cy="153356"/>
            </a:xfrm>
            <a:custGeom>
              <a:avLst/>
              <a:gdLst/>
              <a:ahLst/>
              <a:cxnLst/>
              <a:rect r="r" b="b" t="t" l="l"/>
              <a:pathLst>
                <a:path h="153356" w="812800">
                  <a:moveTo>
                    <a:pt x="0" y="0"/>
                  </a:moveTo>
                  <a:lnTo>
                    <a:pt x="812800" y="0"/>
                  </a:lnTo>
                  <a:lnTo>
                    <a:pt x="812800" y="153356"/>
                  </a:lnTo>
                  <a:lnTo>
                    <a:pt x="0" y="153356"/>
                  </a:lnTo>
                  <a:close/>
                </a:path>
              </a:pathLst>
            </a:custGeom>
            <a:solidFill>
              <a:srgbClr val="FFFFFF"/>
            </a:solidFill>
            <a:ln w="85725" cap="sq">
              <a:solidFill>
                <a:srgbClr val="412A8C"/>
              </a:solidFill>
              <a:prstDash val="solid"/>
              <a:miter/>
            </a:ln>
          </p:spPr>
        </p:sp>
        <p:sp>
          <p:nvSpPr>
            <p:cNvPr name="TextBox 15" id="15"/>
            <p:cNvSpPr txBox="true"/>
            <p:nvPr/>
          </p:nvSpPr>
          <p:spPr>
            <a:xfrm>
              <a:off x="0" y="-57150"/>
              <a:ext cx="812800" cy="210506"/>
            </a:xfrm>
            <a:prstGeom prst="rect">
              <a:avLst/>
            </a:prstGeom>
          </p:spPr>
          <p:txBody>
            <a:bodyPr anchor="ctr" rtlCol="false" tIns="50800" lIns="50800" bIns="50800" rIns="50800"/>
            <a:lstStyle/>
            <a:p>
              <a:pPr algn="ctr">
                <a:lnSpc>
                  <a:spcPts val="4480"/>
                </a:lnSpc>
              </a:pPr>
            </a:p>
          </p:txBody>
        </p:sp>
      </p:grpSp>
      <p:grpSp>
        <p:nvGrpSpPr>
          <p:cNvPr name="Group 16" id="16"/>
          <p:cNvGrpSpPr/>
          <p:nvPr/>
        </p:nvGrpSpPr>
        <p:grpSpPr>
          <a:xfrm rot="0">
            <a:off x="11903477" y="8081197"/>
            <a:ext cx="4255110" cy="834992"/>
            <a:chOff x="0" y="0"/>
            <a:chExt cx="812800" cy="159498"/>
          </a:xfrm>
        </p:grpSpPr>
        <p:sp>
          <p:nvSpPr>
            <p:cNvPr name="Freeform 17" id="17"/>
            <p:cNvSpPr/>
            <p:nvPr/>
          </p:nvSpPr>
          <p:spPr>
            <a:xfrm flipH="false" flipV="false" rot="0">
              <a:off x="0" y="0"/>
              <a:ext cx="812800" cy="159498"/>
            </a:xfrm>
            <a:custGeom>
              <a:avLst/>
              <a:gdLst/>
              <a:ahLst/>
              <a:cxnLst/>
              <a:rect r="r" b="b" t="t" l="l"/>
              <a:pathLst>
                <a:path h="159498" w="812800">
                  <a:moveTo>
                    <a:pt x="0" y="0"/>
                  </a:moveTo>
                  <a:lnTo>
                    <a:pt x="812800" y="0"/>
                  </a:lnTo>
                  <a:lnTo>
                    <a:pt x="812800" y="159498"/>
                  </a:lnTo>
                  <a:lnTo>
                    <a:pt x="0" y="159498"/>
                  </a:lnTo>
                  <a:close/>
                </a:path>
              </a:pathLst>
            </a:custGeom>
            <a:solidFill>
              <a:srgbClr val="FFFFFF"/>
            </a:solidFill>
            <a:ln w="85725" cap="sq">
              <a:solidFill>
                <a:srgbClr val="412A8C"/>
              </a:solidFill>
              <a:prstDash val="solid"/>
              <a:miter/>
            </a:ln>
          </p:spPr>
        </p:sp>
        <p:sp>
          <p:nvSpPr>
            <p:cNvPr name="TextBox 18" id="18"/>
            <p:cNvSpPr txBox="true"/>
            <p:nvPr/>
          </p:nvSpPr>
          <p:spPr>
            <a:xfrm>
              <a:off x="0" y="-57150"/>
              <a:ext cx="812800" cy="216648"/>
            </a:xfrm>
            <a:prstGeom prst="rect">
              <a:avLst/>
            </a:prstGeom>
          </p:spPr>
          <p:txBody>
            <a:bodyPr anchor="ctr" rtlCol="false" tIns="50800" lIns="50800" bIns="50800" rIns="50800"/>
            <a:lstStyle/>
            <a:p>
              <a:pPr algn="ctr">
                <a:lnSpc>
                  <a:spcPts val="4480"/>
                </a:lnSpc>
              </a:pPr>
            </a:p>
          </p:txBody>
        </p:sp>
      </p:grpSp>
      <p:sp>
        <p:nvSpPr>
          <p:cNvPr name="TextBox 19" id="19"/>
          <p:cNvSpPr txBox="true"/>
          <p:nvPr/>
        </p:nvSpPr>
        <p:spPr>
          <a:xfrm rot="0">
            <a:off x="2061046" y="3094009"/>
            <a:ext cx="11433119" cy="967466"/>
          </a:xfrm>
          <a:prstGeom prst="rect">
            <a:avLst/>
          </a:prstGeom>
        </p:spPr>
        <p:txBody>
          <a:bodyPr anchor="t" rtlCol="false" tIns="0" lIns="0" bIns="0" rIns="0">
            <a:spAutoFit/>
          </a:bodyPr>
          <a:lstStyle/>
          <a:p>
            <a:pPr algn="l">
              <a:lnSpc>
                <a:spcPts val="2622"/>
              </a:lnSpc>
            </a:pPr>
            <a:r>
              <a:rPr lang="en-US" sz="1873">
                <a:solidFill>
                  <a:srgbClr val="000000"/>
                </a:solidFill>
                <a:latin typeface="Open Sans"/>
                <a:ea typeface="Open Sans"/>
                <a:cs typeface="Open Sans"/>
                <a:sym typeface="Open Sans"/>
              </a:rPr>
              <a:t>Lorem ipsum dolor sit amet, consectetur adipiscing elit, sed do eiusmod tempor incididunt ut labore et dolore magna aliqua. Ut enim ad minim veniam, quis nostrud exercitation ullamco laboris nisi ut aliquip ex ea commodo consequat.</a:t>
            </a:r>
          </a:p>
        </p:txBody>
      </p:sp>
      <p:sp>
        <p:nvSpPr>
          <p:cNvPr name="TextBox 20" id="20"/>
          <p:cNvSpPr txBox="true"/>
          <p:nvPr/>
        </p:nvSpPr>
        <p:spPr>
          <a:xfrm rot="0">
            <a:off x="2229026" y="8289143"/>
            <a:ext cx="3560279" cy="422862"/>
          </a:xfrm>
          <a:prstGeom prst="rect">
            <a:avLst/>
          </a:prstGeom>
        </p:spPr>
        <p:txBody>
          <a:bodyPr anchor="t" rtlCol="false" tIns="0" lIns="0" bIns="0" rIns="0">
            <a:spAutoFit/>
          </a:bodyPr>
          <a:lstStyle/>
          <a:p>
            <a:pPr algn="ctr">
              <a:lnSpc>
                <a:spcPts val="3467"/>
              </a:lnSpc>
              <a:spcBef>
                <a:spcPct val="0"/>
              </a:spcBef>
            </a:pPr>
            <a:r>
              <a:rPr lang="en-US" b="true" sz="2476">
                <a:solidFill>
                  <a:srgbClr val="000000"/>
                </a:solidFill>
                <a:latin typeface="Open Sans Ultra-Bold"/>
                <a:ea typeface="Open Sans Ultra-Bold"/>
                <a:cs typeface="Open Sans Ultra-Bold"/>
                <a:sym typeface="Open Sans Ultra-Bold"/>
              </a:rPr>
              <a:t>Alicia Ortiz</a:t>
            </a:r>
          </a:p>
        </p:txBody>
      </p:sp>
      <p:sp>
        <p:nvSpPr>
          <p:cNvPr name="TextBox 21" id="21"/>
          <p:cNvSpPr txBox="true"/>
          <p:nvPr/>
        </p:nvSpPr>
        <p:spPr>
          <a:xfrm rot="0">
            <a:off x="7204216" y="8279618"/>
            <a:ext cx="3879569" cy="422862"/>
          </a:xfrm>
          <a:prstGeom prst="rect">
            <a:avLst/>
          </a:prstGeom>
        </p:spPr>
        <p:txBody>
          <a:bodyPr anchor="t" rtlCol="false" tIns="0" lIns="0" bIns="0" rIns="0">
            <a:spAutoFit/>
          </a:bodyPr>
          <a:lstStyle/>
          <a:p>
            <a:pPr algn="ctr">
              <a:lnSpc>
                <a:spcPts val="3467"/>
              </a:lnSpc>
              <a:spcBef>
                <a:spcPct val="0"/>
              </a:spcBef>
            </a:pPr>
            <a:r>
              <a:rPr lang="en-US" b="true" sz="2476">
                <a:solidFill>
                  <a:srgbClr val="000000"/>
                </a:solidFill>
                <a:latin typeface="Open Sans Ultra-Bold"/>
                <a:ea typeface="Open Sans Ultra-Bold"/>
                <a:cs typeface="Open Sans Ultra-Bold"/>
                <a:sym typeface="Open Sans Ultra-Bold"/>
              </a:rPr>
              <a:t>Celia Márquez</a:t>
            </a:r>
          </a:p>
        </p:txBody>
      </p:sp>
      <p:sp>
        <p:nvSpPr>
          <p:cNvPr name="TextBox 22" id="22"/>
          <p:cNvSpPr txBox="true"/>
          <p:nvPr/>
        </p:nvSpPr>
        <p:spPr>
          <a:xfrm rot="0">
            <a:off x="12158203" y="8270093"/>
            <a:ext cx="3812702" cy="422862"/>
          </a:xfrm>
          <a:prstGeom prst="rect">
            <a:avLst/>
          </a:prstGeom>
        </p:spPr>
        <p:txBody>
          <a:bodyPr anchor="t" rtlCol="false" tIns="0" lIns="0" bIns="0" rIns="0">
            <a:spAutoFit/>
          </a:bodyPr>
          <a:lstStyle/>
          <a:p>
            <a:pPr algn="ctr">
              <a:lnSpc>
                <a:spcPts val="3467"/>
              </a:lnSpc>
              <a:spcBef>
                <a:spcPct val="0"/>
              </a:spcBef>
            </a:pPr>
            <a:r>
              <a:rPr lang="en-US" b="true" sz="2476">
                <a:solidFill>
                  <a:srgbClr val="000000"/>
                </a:solidFill>
                <a:latin typeface="Open Sans Ultra-Bold"/>
                <a:ea typeface="Open Sans Ultra-Bold"/>
                <a:cs typeface="Open Sans Ultra-Bold"/>
                <a:sym typeface="Open Sans Ultra-Bold"/>
              </a:rPr>
              <a:t>Alberto Navarro</a:t>
            </a:r>
          </a:p>
        </p:txBody>
      </p:sp>
      <p:sp>
        <p:nvSpPr>
          <p:cNvPr name="TextBox 23" id="23"/>
          <p:cNvSpPr txBox="true"/>
          <p:nvPr/>
        </p:nvSpPr>
        <p:spPr>
          <a:xfrm rot="0">
            <a:off x="2061046" y="1790811"/>
            <a:ext cx="9377403" cy="1066174"/>
          </a:xfrm>
          <a:prstGeom prst="rect">
            <a:avLst/>
          </a:prstGeom>
        </p:spPr>
        <p:txBody>
          <a:bodyPr anchor="t" rtlCol="false" tIns="0" lIns="0" bIns="0" rIns="0">
            <a:spAutoFit/>
          </a:bodyPr>
          <a:lstStyle/>
          <a:p>
            <a:pPr algn="l">
              <a:lnSpc>
                <a:spcPts val="8149"/>
              </a:lnSpc>
            </a:pPr>
            <a:r>
              <a:rPr lang="en-US" sz="7912" spc="253">
                <a:solidFill>
                  <a:srgbClr val="000000"/>
                </a:solidFill>
                <a:latin typeface="League Spartan"/>
                <a:ea typeface="League Spartan"/>
                <a:cs typeface="League Spartan"/>
                <a:sym typeface="League Spartan"/>
              </a:rPr>
              <a:t>EL EQUIPO</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204" t="0" r="-2204" b="0"/>
            </a:stretch>
          </a:blipFill>
        </p:spPr>
      </p:sp>
      <p:grpSp>
        <p:nvGrpSpPr>
          <p:cNvPr name="Group 3" id="3"/>
          <p:cNvGrpSpPr/>
          <p:nvPr/>
        </p:nvGrpSpPr>
        <p:grpSpPr>
          <a:xfrm rot="0">
            <a:off x="-286450" y="-656380"/>
            <a:ext cx="18885647" cy="4303989"/>
            <a:chOff x="0" y="0"/>
            <a:chExt cx="25180863" cy="5738651"/>
          </a:xfrm>
        </p:grpSpPr>
        <p:pic>
          <p:nvPicPr>
            <p:cNvPr name="Picture 4" id="4"/>
            <p:cNvPicPr>
              <a:picLocks noChangeAspect="true"/>
            </p:cNvPicPr>
            <p:nvPr/>
          </p:nvPicPr>
          <p:blipFill>
            <a:blip r:embed="rId3"/>
            <a:srcRect l="0" t="32929" r="0" b="32929"/>
            <a:stretch>
              <a:fillRect/>
            </a:stretch>
          </p:blipFill>
          <p:spPr>
            <a:xfrm flipH="false" flipV="false">
              <a:off x="0" y="0"/>
              <a:ext cx="25180863" cy="5738651"/>
            </a:xfrm>
            <a:prstGeom prst="rect">
              <a:avLst/>
            </a:prstGeom>
          </p:spPr>
        </p:pic>
      </p:grpSp>
      <p:grpSp>
        <p:nvGrpSpPr>
          <p:cNvPr name="Group 5" id="5"/>
          <p:cNvGrpSpPr/>
          <p:nvPr/>
        </p:nvGrpSpPr>
        <p:grpSpPr>
          <a:xfrm rot="0">
            <a:off x="-1119743" y="10285618"/>
            <a:ext cx="20527487" cy="2731693"/>
            <a:chOff x="0" y="0"/>
            <a:chExt cx="5406416" cy="719458"/>
          </a:xfrm>
        </p:grpSpPr>
        <p:sp>
          <p:nvSpPr>
            <p:cNvPr name="Freeform 6" id="6"/>
            <p:cNvSpPr/>
            <p:nvPr/>
          </p:nvSpPr>
          <p:spPr>
            <a:xfrm flipH="false" flipV="false" rot="0">
              <a:off x="0" y="0"/>
              <a:ext cx="5406416" cy="719458"/>
            </a:xfrm>
            <a:custGeom>
              <a:avLst/>
              <a:gdLst/>
              <a:ahLst/>
              <a:cxnLst/>
              <a:rect r="r" b="b" t="t" l="l"/>
              <a:pathLst>
                <a:path h="719458" w="5406416">
                  <a:moveTo>
                    <a:pt x="0" y="0"/>
                  </a:moveTo>
                  <a:lnTo>
                    <a:pt x="5406416" y="0"/>
                  </a:lnTo>
                  <a:lnTo>
                    <a:pt x="5406416" y="719458"/>
                  </a:lnTo>
                  <a:lnTo>
                    <a:pt x="0" y="719458"/>
                  </a:lnTo>
                  <a:close/>
                </a:path>
              </a:pathLst>
            </a:custGeom>
            <a:solidFill>
              <a:srgbClr val="C9455F"/>
            </a:solidFill>
          </p:spPr>
        </p:sp>
        <p:sp>
          <p:nvSpPr>
            <p:cNvPr name="TextBox 7" id="7"/>
            <p:cNvSpPr txBox="true"/>
            <p:nvPr/>
          </p:nvSpPr>
          <p:spPr>
            <a:xfrm>
              <a:off x="0" y="19050"/>
              <a:ext cx="5406416" cy="700408"/>
            </a:xfrm>
            <a:prstGeom prst="rect">
              <a:avLst/>
            </a:prstGeom>
          </p:spPr>
          <p:txBody>
            <a:bodyPr anchor="ctr" rtlCol="false" tIns="50800" lIns="50800" bIns="50800" rIns="50800"/>
            <a:lstStyle/>
            <a:p>
              <a:pPr algn="ctr">
                <a:lnSpc>
                  <a:spcPts val="2750"/>
                </a:lnSpc>
              </a:pPr>
            </a:p>
          </p:txBody>
        </p:sp>
      </p:grpSp>
      <p:sp>
        <p:nvSpPr>
          <p:cNvPr name="TextBox 8" id="8"/>
          <p:cNvSpPr txBox="true"/>
          <p:nvPr/>
        </p:nvSpPr>
        <p:spPr>
          <a:xfrm rot="0">
            <a:off x="1028700" y="5720140"/>
            <a:ext cx="5005030" cy="2715895"/>
          </a:xfrm>
          <a:prstGeom prst="rect">
            <a:avLst/>
          </a:prstGeom>
        </p:spPr>
        <p:txBody>
          <a:bodyPr anchor="t" rtlCol="false" tIns="0" lIns="0" bIns="0" rIns="0">
            <a:spAutoFit/>
          </a:bodyPr>
          <a:lstStyle/>
          <a:p>
            <a:pPr algn="l">
              <a:lnSpc>
                <a:spcPts val="3080"/>
              </a:lnSpc>
            </a:pPr>
            <a:r>
              <a:rPr lang="en-US" sz="2200">
                <a:solidFill>
                  <a:srgbClr val="000000"/>
                </a:solidFill>
                <a:latin typeface="Open Sans"/>
                <a:ea typeface="Open Sans"/>
                <a:cs typeface="Open Sans"/>
                <a:sym typeface="Open Sans"/>
              </a:rPr>
              <a:t>Lorem ipsum dolor sit amet, consectetur adipiscing elit, sed do eiusmod tempor incididunt ut labore et dolore magna aliqua. Ut enim ad minim veniam, quis nostrud exercitation ullamco laboris nisi ut aliquip ex ea commodo consequat. </a:t>
            </a:r>
          </a:p>
        </p:txBody>
      </p:sp>
      <p:sp>
        <p:nvSpPr>
          <p:cNvPr name="TextBox 9" id="9"/>
          <p:cNvSpPr txBox="true"/>
          <p:nvPr/>
        </p:nvSpPr>
        <p:spPr>
          <a:xfrm rot="0">
            <a:off x="1028700" y="4696519"/>
            <a:ext cx="5005030" cy="679451"/>
          </a:xfrm>
          <a:prstGeom prst="rect">
            <a:avLst/>
          </a:prstGeom>
        </p:spPr>
        <p:txBody>
          <a:bodyPr anchor="t" rtlCol="false" tIns="0" lIns="0" bIns="0" rIns="0">
            <a:spAutoFit/>
          </a:bodyPr>
          <a:lstStyle/>
          <a:p>
            <a:pPr algn="l">
              <a:lnSpc>
                <a:spcPts val="5599"/>
              </a:lnSpc>
            </a:pPr>
            <a:r>
              <a:rPr lang="en-US" sz="3999">
                <a:solidFill>
                  <a:srgbClr val="000000"/>
                </a:solidFill>
                <a:latin typeface="League Spartan"/>
                <a:ea typeface="League Spartan"/>
                <a:cs typeface="League Spartan"/>
                <a:sym typeface="League Spartan"/>
              </a:rPr>
              <a:t>VISIÓN</a:t>
            </a:r>
          </a:p>
        </p:txBody>
      </p:sp>
      <p:sp>
        <p:nvSpPr>
          <p:cNvPr name="TextBox 10" id="10"/>
          <p:cNvSpPr txBox="true"/>
          <p:nvPr/>
        </p:nvSpPr>
        <p:spPr>
          <a:xfrm rot="0">
            <a:off x="6737669" y="5720140"/>
            <a:ext cx="4837408" cy="2715895"/>
          </a:xfrm>
          <a:prstGeom prst="rect">
            <a:avLst/>
          </a:prstGeom>
        </p:spPr>
        <p:txBody>
          <a:bodyPr anchor="t" rtlCol="false" tIns="0" lIns="0" bIns="0" rIns="0">
            <a:spAutoFit/>
          </a:bodyPr>
          <a:lstStyle/>
          <a:p>
            <a:pPr algn="l">
              <a:lnSpc>
                <a:spcPts val="3080"/>
              </a:lnSpc>
            </a:pPr>
            <a:r>
              <a:rPr lang="en-US" sz="2200">
                <a:solidFill>
                  <a:srgbClr val="000000"/>
                </a:solidFill>
                <a:latin typeface="Open Sans"/>
                <a:ea typeface="Open Sans"/>
                <a:cs typeface="Open Sans"/>
                <a:sym typeface="Open Sans"/>
              </a:rPr>
              <a:t>Lorem ipsum dolor sit amet, consectetur adipiscing elit, sed do eiusmod tempor incididunt ut labore et dolore magna aliqua. Ut enim ad minim veniam, quis nostrud exercitation ullamco laboris nisi ut aliquip ex ea commodo consequat. </a:t>
            </a:r>
          </a:p>
        </p:txBody>
      </p:sp>
      <p:sp>
        <p:nvSpPr>
          <p:cNvPr name="TextBox 11" id="11"/>
          <p:cNvSpPr txBox="true"/>
          <p:nvPr/>
        </p:nvSpPr>
        <p:spPr>
          <a:xfrm rot="0">
            <a:off x="6737669" y="4696519"/>
            <a:ext cx="5134315" cy="679451"/>
          </a:xfrm>
          <a:prstGeom prst="rect">
            <a:avLst/>
          </a:prstGeom>
        </p:spPr>
        <p:txBody>
          <a:bodyPr anchor="t" rtlCol="false" tIns="0" lIns="0" bIns="0" rIns="0">
            <a:spAutoFit/>
          </a:bodyPr>
          <a:lstStyle/>
          <a:p>
            <a:pPr algn="l">
              <a:lnSpc>
                <a:spcPts val="5599"/>
              </a:lnSpc>
            </a:pPr>
            <a:r>
              <a:rPr lang="en-US" sz="3999">
                <a:solidFill>
                  <a:srgbClr val="000000"/>
                </a:solidFill>
                <a:latin typeface="League Spartan"/>
                <a:ea typeface="League Spartan"/>
                <a:cs typeface="League Spartan"/>
                <a:sym typeface="League Spartan"/>
              </a:rPr>
              <a:t>MISIÓN</a:t>
            </a:r>
          </a:p>
        </p:txBody>
      </p:sp>
      <p:sp>
        <p:nvSpPr>
          <p:cNvPr name="TextBox 12" id="12"/>
          <p:cNvSpPr txBox="true"/>
          <p:nvPr/>
        </p:nvSpPr>
        <p:spPr>
          <a:xfrm rot="0">
            <a:off x="12431417" y="5720140"/>
            <a:ext cx="4837408" cy="2715895"/>
          </a:xfrm>
          <a:prstGeom prst="rect">
            <a:avLst/>
          </a:prstGeom>
        </p:spPr>
        <p:txBody>
          <a:bodyPr anchor="t" rtlCol="false" tIns="0" lIns="0" bIns="0" rIns="0">
            <a:spAutoFit/>
          </a:bodyPr>
          <a:lstStyle/>
          <a:p>
            <a:pPr algn="l">
              <a:lnSpc>
                <a:spcPts val="3080"/>
              </a:lnSpc>
            </a:pPr>
            <a:r>
              <a:rPr lang="en-US" sz="2200">
                <a:solidFill>
                  <a:srgbClr val="000000"/>
                </a:solidFill>
                <a:latin typeface="Open Sans"/>
                <a:ea typeface="Open Sans"/>
                <a:cs typeface="Open Sans"/>
                <a:sym typeface="Open Sans"/>
              </a:rPr>
              <a:t>Lorem ipsum dolor sit amet, consectetur adipiscing elit, sed do eiusmod tempor incididunt ut labore et dolore magna aliqua. Ut enim ad minim veniam, quis nostrud exercitation ullamco laboris nisi ut aliquip ex ea commodo consequat. </a:t>
            </a:r>
          </a:p>
        </p:txBody>
      </p:sp>
      <p:sp>
        <p:nvSpPr>
          <p:cNvPr name="TextBox 13" id="13"/>
          <p:cNvSpPr txBox="true"/>
          <p:nvPr/>
        </p:nvSpPr>
        <p:spPr>
          <a:xfrm rot="0">
            <a:off x="12431417" y="4696519"/>
            <a:ext cx="5002197" cy="679451"/>
          </a:xfrm>
          <a:prstGeom prst="rect">
            <a:avLst/>
          </a:prstGeom>
        </p:spPr>
        <p:txBody>
          <a:bodyPr anchor="t" rtlCol="false" tIns="0" lIns="0" bIns="0" rIns="0">
            <a:spAutoFit/>
          </a:bodyPr>
          <a:lstStyle/>
          <a:p>
            <a:pPr algn="l">
              <a:lnSpc>
                <a:spcPts val="5599"/>
              </a:lnSpc>
            </a:pPr>
            <a:r>
              <a:rPr lang="en-US" sz="3999">
                <a:solidFill>
                  <a:srgbClr val="000000"/>
                </a:solidFill>
                <a:latin typeface="League Spartan"/>
                <a:ea typeface="League Spartan"/>
                <a:cs typeface="League Spartan"/>
                <a:sym typeface="League Spartan"/>
              </a:rPr>
              <a:t>VALORES</a:t>
            </a:r>
          </a:p>
        </p:txBody>
      </p:sp>
      <p:grpSp>
        <p:nvGrpSpPr>
          <p:cNvPr name="Group 14" id="14"/>
          <p:cNvGrpSpPr/>
          <p:nvPr/>
        </p:nvGrpSpPr>
        <p:grpSpPr>
          <a:xfrm rot="0">
            <a:off x="-651330" y="9561146"/>
            <a:ext cx="19615407" cy="3895402"/>
            <a:chOff x="0" y="0"/>
            <a:chExt cx="5166198" cy="1025950"/>
          </a:xfrm>
        </p:grpSpPr>
        <p:sp>
          <p:nvSpPr>
            <p:cNvPr name="Freeform 15" id="15"/>
            <p:cNvSpPr/>
            <p:nvPr/>
          </p:nvSpPr>
          <p:spPr>
            <a:xfrm flipH="false" flipV="false" rot="0">
              <a:off x="0" y="0"/>
              <a:ext cx="5166198" cy="1025949"/>
            </a:xfrm>
            <a:custGeom>
              <a:avLst/>
              <a:gdLst/>
              <a:ahLst/>
              <a:cxnLst/>
              <a:rect r="r" b="b" t="t" l="l"/>
              <a:pathLst>
                <a:path h="1025949" w="5166198">
                  <a:moveTo>
                    <a:pt x="0" y="0"/>
                  </a:moveTo>
                  <a:lnTo>
                    <a:pt x="5166198" y="0"/>
                  </a:lnTo>
                  <a:lnTo>
                    <a:pt x="5166198" y="1025949"/>
                  </a:lnTo>
                  <a:lnTo>
                    <a:pt x="0" y="1025949"/>
                  </a:lnTo>
                  <a:close/>
                </a:path>
              </a:pathLst>
            </a:custGeom>
            <a:solidFill>
              <a:srgbClr val="6753A8"/>
            </a:solidFill>
          </p:spPr>
        </p:sp>
        <p:sp>
          <p:nvSpPr>
            <p:cNvPr name="TextBox 16" id="16"/>
            <p:cNvSpPr txBox="true"/>
            <p:nvPr/>
          </p:nvSpPr>
          <p:spPr>
            <a:xfrm>
              <a:off x="0" y="-47625"/>
              <a:ext cx="5166198" cy="1073575"/>
            </a:xfrm>
            <a:prstGeom prst="rect">
              <a:avLst/>
            </a:prstGeom>
          </p:spPr>
          <p:txBody>
            <a:bodyPr anchor="ctr" rtlCol="false" tIns="50800" lIns="50800" bIns="50800" rIns="50800"/>
            <a:lstStyle/>
            <a:p>
              <a:pPr algn="ctr">
                <a:lnSpc>
                  <a:spcPts val="2800"/>
                </a:lnSpc>
              </a:pPr>
            </a:p>
          </p:txBody>
        </p:sp>
      </p:gr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204" t="0" r="-2204" b="0"/>
            </a:stretch>
          </a:blipFill>
        </p:spPr>
      </p:sp>
      <p:grpSp>
        <p:nvGrpSpPr>
          <p:cNvPr name="Group 3" id="3"/>
          <p:cNvGrpSpPr/>
          <p:nvPr/>
        </p:nvGrpSpPr>
        <p:grpSpPr>
          <a:xfrm rot="0">
            <a:off x="12080359" y="3900644"/>
            <a:ext cx="5178941" cy="5178941"/>
            <a:chOff x="0" y="0"/>
            <a:chExt cx="6905255" cy="6905255"/>
          </a:xfrm>
        </p:grpSpPr>
        <p:sp>
          <p:nvSpPr>
            <p:cNvPr name="Freeform 4" id="4"/>
            <p:cNvSpPr/>
            <p:nvPr/>
          </p:nvSpPr>
          <p:spPr>
            <a:xfrm flipH="false" flipV="false" rot="0">
              <a:off x="0" y="0"/>
              <a:ext cx="6905255" cy="6905255"/>
            </a:xfrm>
            <a:custGeom>
              <a:avLst/>
              <a:gdLst/>
              <a:ahLst/>
              <a:cxnLst/>
              <a:rect r="r" b="b" t="t" l="l"/>
              <a:pathLst>
                <a:path h="6905255" w="6905255">
                  <a:moveTo>
                    <a:pt x="0" y="0"/>
                  </a:moveTo>
                  <a:lnTo>
                    <a:pt x="6905255" y="0"/>
                  </a:lnTo>
                  <a:lnTo>
                    <a:pt x="6905255" y="6905255"/>
                  </a:lnTo>
                  <a:lnTo>
                    <a:pt x="0" y="690525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5" id="5"/>
            <p:cNvGrpSpPr/>
            <p:nvPr/>
          </p:nvGrpSpPr>
          <p:grpSpPr>
            <a:xfrm rot="0">
              <a:off x="1359954" y="1391739"/>
              <a:ext cx="4028753" cy="4028753"/>
              <a:chOff x="0" y="0"/>
              <a:chExt cx="1247008" cy="1247008"/>
            </a:xfrm>
          </p:grpSpPr>
          <p:sp>
            <p:nvSpPr>
              <p:cNvPr name="Freeform 6" id="6"/>
              <p:cNvSpPr/>
              <p:nvPr/>
            </p:nvSpPr>
            <p:spPr>
              <a:xfrm flipH="false" flipV="false" rot="0">
                <a:off x="0" y="0"/>
                <a:ext cx="1247008" cy="1247008"/>
              </a:xfrm>
              <a:custGeom>
                <a:avLst/>
                <a:gdLst/>
                <a:ahLst/>
                <a:cxnLst/>
                <a:rect r="r" b="b" t="t" l="l"/>
                <a:pathLst>
                  <a:path h="1247008" w="1247008">
                    <a:moveTo>
                      <a:pt x="0" y="0"/>
                    </a:moveTo>
                    <a:lnTo>
                      <a:pt x="1247008" y="0"/>
                    </a:lnTo>
                    <a:lnTo>
                      <a:pt x="1247008" y="1247008"/>
                    </a:lnTo>
                    <a:lnTo>
                      <a:pt x="0" y="1247008"/>
                    </a:lnTo>
                    <a:close/>
                  </a:path>
                </a:pathLst>
              </a:custGeom>
              <a:solidFill>
                <a:srgbClr val="EDECED"/>
              </a:solidFill>
            </p:spPr>
          </p:sp>
          <p:sp>
            <p:nvSpPr>
              <p:cNvPr name="TextBox 7" id="7"/>
              <p:cNvSpPr txBox="true"/>
              <p:nvPr/>
            </p:nvSpPr>
            <p:spPr>
              <a:xfrm>
                <a:off x="0" y="-47625"/>
                <a:ext cx="1247008" cy="1294633"/>
              </a:xfrm>
              <a:prstGeom prst="rect">
                <a:avLst/>
              </a:prstGeom>
            </p:spPr>
            <p:txBody>
              <a:bodyPr anchor="ctr" rtlCol="false" tIns="50800" lIns="50800" bIns="50800" rIns="50800"/>
              <a:lstStyle/>
              <a:p>
                <a:pPr algn="ctr">
                  <a:lnSpc>
                    <a:spcPts val="2800"/>
                  </a:lnSpc>
                </a:pPr>
              </a:p>
            </p:txBody>
          </p:sp>
        </p:grpSp>
      </p:grpSp>
      <p:sp>
        <p:nvSpPr>
          <p:cNvPr name="TextBox 8" id="8"/>
          <p:cNvSpPr txBox="true"/>
          <p:nvPr/>
        </p:nvSpPr>
        <p:spPr>
          <a:xfrm rot="0">
            <a:off x="2027983" y="1949083"/>
            <a:ext cx="13836513" cy="819150"/>
          </a:xfrm>
          <a:prstGeom prst="rect">
            <a:avLst/>
          </a:prstGeom>
        </p:spPr>
        <p:txBody>
          <a:bodyPr anchor="t" rtlCol="false" tIns="0" lIns="0" bIns="0" rIns="0">
            <a:spAutoFit/>
          </a:bodyPr>
          <a:lstStyle/>
          <a:p>
            <a:pPr algn="ctr">
              <a:lnSpc>
                <a:spcPts val="6599"/>
              </a:lnSpc>
            </a:pPr>
            <a:r>
              <a:rPr lang="en-US" sz="5499">
                <a:solidFill>
                  <a:srgbClr val="000000"/>
                </a:solidFill>
                <a:latin typeface="League Spartan"/>
                <a:ea typeface="League Spartan"/>
                <a:cs typeface="League Spartan"/>
                <a:sym typeface="League Spartan"/>
              </a:rPr>
              <a:t>OBJETIVOS DEL PROYECTO</a:t>
            </a:r>
          </a:p>
        </p:txBody>
      </p:sp>
      <p:sp>
        <p:nvSpPr>
          <p:cNvPr name="TextBox 9" id="9"/>
          <p:cNvSpPr txBox="true"/>
          <p:nvPr/>
        </p:nvSpPr>
        <p:spPr>
          <a:xfrm rot="0">
            <a:off x="13163526" y="5626920"/>
            <a:ext cx="3372307" cy="2656056"/>
          </a:xfrm>
          <a:prstGeom prst="rect">
            <a:avLst/>
          </a:prstGeom>
        </p:spPr>
        <p:txBody>
          <a:bodyPr anchor="t" rtlCol="false" tIns="0" lIns="0" bIns="0" rIns="0">
            <a:spAutoFit/>
          </a:bodyPr>
          <a:lstStyle/>
          <a:p>
            <a:pPr algn="l">
              <a:lnSpc>
                <a:spcPts val="3055"/>
              </a:lnSpc>
            </a:pPr>
            <a:r>
              <a:rPr lang="en-US" sz="2037">
                <a:solidFill>
                  <a:srgbClr val="000000"/>
                </a:solidFill>
                <a:latin typeface="Open Sans"/>
                <a:ea typeface="Open Sans"/>
                <a:cs typeface="Open Sans"/>
                <a:sym typeface="Open Sans"/>
              </a:rPr>
              <a:t>Lorem ipsum dolor sit amet, consectetur adipiscing elit. Suspendisse in mi sed velit lacinia vulputate. Vestibulum dignissim mollis ipsum sed pellentesque.</a:t>
            </a:r>
          </a:p>
        </p:txBody>
      </p:sp>
      <p:grpSp>
        <p:nvGrpSpPr>
          <p:cNvPr name="Group 10" id="10"/>
          <p:cNvGrpSpPr/>
          <p:nvPr/>
        </p:nvGrpSpPr>
        <p:grpSpPr>
          <a:xfrm rot="0">
            <a:off x="6554529" y="3900644"/>
            <a:ext cx="5178941" cy="5178941"/>
            <a:chOff x="0" y="0"/>
            <a:chExt cx="6905255" cy="6905255"/>
          </a:xfrm>
        </p:grpSpPr>
        <p:sp>
          <p:nvSpPr>
            <p:cNvPr name="Freeform 11" id="11"/>
            <p:cNvSpPr/>
            <p:nvPr/>
          </p:nvSpPr>
          <p:spPr>
            <a:xfrm flipH="false" flipV="false" rot="0">
              <a:off x="0" y="0"/>
              <a:ext cx="6905255" cy="6905255"/>
            </a:xfrm>
            <a:custGeom>
              <a:avLst/>
              <a:gdLst/>
              <a:ahLst/>
              <a:cxnLst/>
              <a:rect r="r" b="b" t="t" l="l"/>
              <a:pathLst>
                <a:path h="6905255" w="6905255">
                  <a:moveTo>
                    <a:pt x="0" y="0"/>
                  </a:moveTo>
                  <a:lnTo>
                    <a:pt x="6905255" y="0"/>
                  </a:lnTo>
                  <a:lnTo>
                    <a:pt x="6905255" y="6905255"/>
                  </a:lnTo>
                  <a:lnTo>
                    <a:pt x="0" y="690525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12" id="12"/>
            <p:cNvGrpSpPr/>
            <p:nvPr/>
          </p:nvGrpSpPr>
          <p:grpSpPr>
            <a:xfrm rot="0">
              <a:off x="1359954" y="1391739"/>
              <a:ext cx="4028753" cy="4028753"/>
              <a:chOff x="0" y="0"/>
              <a:chExt cx="1247008" cy="1247008"/>
            </a:xfrm>
          </p:grpSpPr>
          <p:sp>
            <p:nvSpPr>
              <p:cNvPr name="Freeform 13" id="13"/>
              <p:cNvSpPr/>
              <p:nvPr/>
            </p:nvSpPr>
            <p:spPr>
              <a:xfrm flipH="false" flipV="false" rot="0">
                <a:off x="0" y="0"/>
                <a:ext cx="1247008" cy="1247008"/>
              </a:xfrm>
              <a:custGeom>
                <a:avLst/>
                <a:gdLst/>
                <a:ahLst/>
                <a:cxnLst/>
                <a:rect r="r" b="b" t="t" l="l"/>
                <a:pathLst>
                  <a:path h="1247008" w="1247008">
                    <a:moveTo>
                      <a:pt x="0" y="0"/>
                    </a:moveTo>
                    <a:lnTo>
                      <a:pt x="1247008" y="0"/>
                    </a:lnTo>
                    <a:lnTo>
                      <a:pt x="1247008" y="1247008"/>
                    </a:lnTo>
                    <a:lnTo>
                      <a:pt x="0" y="1247008"/>
                    </a:lnTo>
                    <a:close/>
                  </a:path>
                </a:pathLst>
              </a:custGeom>
              <a:solidFill>
                <a:srgbClr val="EDECED"/>
              </a:solidFill>
            </p:spPr>
          </p:sp>
          <p:sp>
            <p:nvSpPr>
              <p:cNvPr name="TextBox 14" id="14"/>
              <p:cNvSpPr txBox="true"/>
              <p:nvPr/>
            </p:nvSpPr>
            <p:spPr>
              <a:xfrm>
                <a:off x="0" y="-47625"/>
                <a:ext cx="1247008" cy="1294633"/>
              </a:xfrm>
              <a:prstGeom prst="rect">
                <a:avLst/>
              </a:prstGeom>
            </p:spPr>
            <p:txBody>
              <a:bodyPr anchor="ctr" rtlCol="false" tIns="50800" lIns="50800" bIns="50800" rIns="50800"/>
              <a:lstStyle/>
              <a:p>
                <a:pPr algn="ctr">
                  <a:lnSpc>
                    <a:spcPts val="2800"/>
                  </a:lnSpc>
                </a:pPr>
              </a:p>
            </p:txBody>
          </p:sp>
        </p:grpSp>
      </p:grpSp>
      <p:sp>
        <p:nvSpPr>
          <p:cNvPr name="TextBox 15" id="15"/>
          <p:cNvSpPr txBox="true"/>
          <p:nvPr/>
        </p:nvSpPr>
        <p:spPr>
          <a:xfrm rot="0">
            <a:off x="7637697" y="5626920"/>
            <a:ext cx="3372307" cy="2656056"/>
          </a:xfrm>
          <a:prstGeom prst="rect">
            <a:avLst/>
          </a:prstGeom>
        </p:spPr>
        <p:txBody>
          <a:bodyPr anchor="t" rtlCol="false" tIns="0" lIns="0" bIns="0" rIns="0">
            <a:spAutoFit/>
          </a:bodyPr>
          <a:lstStyle/>
          <a:p>
            <a:pPr algn="l">
              <a:lnSpc>
                <a:spcPts val="3055"/>
              </a:lnSpc>
            </a:pPr>
            <a:r>
              <a:rPr lang="en-US" sz="2037">
                <a:solidFill>
                  <a:srgbClr val="000000"/>
                </a:solidFill>
                <a:latin typeface="Open Sans"/>
                <a:ea typeface="Open Sans"/>
                <a:cs typeface="Open Sans"/>
                <a:sym typeface="Open Sans"/>
              </a:rPr>
              <a:t>Lorem ipsum dolor sit amet, consectetur adipiscing elit. Suspendisse in mi sed velit lacinia vulputate. Vestibulum dignissim mollis ipsum sed pellentesque.</a:t>
            </a:r>
          </a:p>
        </p:txBody>
      </p:sp>
      <p:grpSp>
        <p:nvGrpSpPr>
          <p:cNvPr name="Group 16" id="16"/>
          <p:cNvGrpSpPr/>
          <p:nvPr/>
        </p:nvGrpSpPr>
        <p:grpSpPr>
          <a:xfrm rot="0">
            <a:off x="1028700" y="3900644"/>
            <a:ext cx="5178941" cy="5178941"/>
            <a:chOff x="0" y="0"/>
            <a:chExt cx="6905255" cy="6905255"/>
          </a:xfrm>
        </p:grpSpPr>
        <p:sp>
          <p:nvSpPr>
            <p:cNvPr name="Freeform 17" id="17"/>
            <p:cNvSpPr/>
            <p:nvPr/>
          </p:nvSpPr>
          <p:spPr>
            <a:xfrm flipH="false" flipV="false" rot="0">
              <a:off x="0" y="0"/>
              <a:ext cx="6905255" cy="6905255"/>
            </a:xfrm>
            <a:custGeom>
              <a:avLst/>
              <a:gdLst/>
              <a:ahLst/>
              <a:cxnLst/>
              <a:rect r="r" b="b" t="t" l="l"/>
              <a:pathLst>
                <a:path h="6905255" w="6905255">
                  <a:moveTo>
                    <a:pt x="0" y="0"/>
                  </a:moveTo>
                  <a:lnTo>
                    <a:pt x="6905255" y="0"/>
                  </a:lnTo>
                  <a:lnTo>
                    <a:pt x="6905255" y="6905255"/>
                  </a:lnTo>
                  <a:lnTo>
                    <a:pt x="0" y="690525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18" id="18"/>
            <p:cNvGrpSpPr/>
            <p:nvPr/>
          </p:nvGrpSpPr>
          <p:grpSpPr>
            <a:xfrm rot="0">
              <a:off x="1359954" y="1391739"/>
              <a:ext cx="4028753" cy="4028753"/>
              <a:chOff x="0" y="0"/>
              <a:chExt cx="1247008" cy="1247008"/>
            </a:xfrm>
          </p:grpSpPr>
          <p:sp>
            <p:nvSpPr>
              <p:cNvPr name="Freeform 19" id="19"/>
              <p:cNvSpPr/>
              <p:nvPr/>
            </p:nvSpPr>
            <p:spPr>
              <a:xfrm flipH="false" flipV="false" rot="0">
                <a:off x="0" y="0"/>
                <a:ext cx="1247008" cy="1247008"/>
              </a:xfrm>
              <a:custGeom>
                <a:avLst/>
                <a:gdLst/>
                <a:ahLst/>
                <a:cxnLst/>
                <a:rect r="r" b="b" t="t" l="l"/>
                <a:pathLst>
                  <a:path h="1247008" w="1247008">
                    <a:moveTo>
                      <a:pt x="0" y="0"/>
                    </a:moveTo>
                    <a:lnTo>
                      <a:pt x="1247008" y="0"/>
                    </a:lnTo>
                    <a:lnTo>
                      <a:pt x="1247008" y="1247008"/>
                    </a:lnTo>
                    <a:lnTo>
                      <a:pt x="0" y="1247008"/>
                    </a:lnTo>
                    <a:close/>
                  </a:path>
                </a:pathLst>
              </a:custGeom>
              <a:solidFill>
                <a:srgbClr val="EDECED"/>
              </a:solidFill>
            </p:spPr>
          </p:sp>
          <p:sp>
            <p:nvSpPr>
              <p:cNvPr name="TextBox 20" id="20"/>
              <p:cNvSpPr txBox="true"/>
              <p:nvPr/>
            </p:nvSpPr>
            <p:spPr>
              <a:xfrm>
                <a:off x="0" y="-47625"/>
                <a:ext cx="1247008" cy="1294633"/>
              </a:xfrm>
              <a:prstGeom prst="rect">
                <a:avLst/>
              </a:prstGeom>
            </p:spPr>
            <p:txBody>
              <a:bodyPr anchor="ctr" rtlCol="false" tIns="50800" lIns="50800" bIns="50800" rIns="50800"/>
              <a:lstStyle/>
              <a:p>
                <a:pPr algn="ctr">
                  <a:lnSpc>
                    <a:spcPts val="2800"/>
                  </a:lnSpc>
                </a:pPr>
              </a:p>
            </p:txBody>
          </p:sp>
        </p:grpSp>
      </p:grpSp>
      <p:sp>
        <p:nvSpPr>
          <p:cNvPr name="TextBox 21" id="21"/>
          <p:cNvSpPr txBox="true"/>
          <p:nvPr/>
        </p:nvSpPr>
        <p:spPr>
          <a:xfrm rot="0">
            <a:off x="2111867" y="5626920"/>
            <a:ext cx="3372307" cy="2656056"/>
          </a:xfrm>
          <a:prstGeom prst="rect">
            <a:avLst/>
          </a:prstGeom>
        </p:spPr>
        <p:txBody>
          <a:bodyPr anchor="t" rtlCol="false" tIns="0" lIns="0" bIns="0" rIns="0">
            <a:spAutoFit/>
          </a:bodyPr>
          <a:lstStyle/>
          <a:p>
            <a:pPr algn="l">
              <a:lnSpc>
                <a:spcPts val="3055"/>
              </a:lnSpc>
            </a:pPr>
            <a:r>
              <a:rPr lang="en-US" sz="2037">
                <a:solidFill>
                  <a:srgbClr val="000000"/>
                </a:solidFill>
                <a:latin typeface="Open Sans"/>
                <a:ea typeface="Open Sans"/>
                <a:cs typeface="Open Sans"/>
                <a:sym typeface="Open Sans"/>
              </a:rPr>
              <a:t>Lorem ipsum dolor sit amet, consectetur adipiscing elit. Suspendisse in mi sed velit lacinia vulputate. Vestibulum dignissim mollis ipsum sed pellentesque.</a:t>
            </a:r>
          </a:p>
        </p:txBody>
      </p:sp>
      <p:sp>
        <p:nvSpPr>
          <p:cNvPr name="TextBox 22" id="22"/>
          <p:cNvSpPr txBox="true"/>
          <p:nvPr/>
        </p:nvSpPr>
        <p:spPr>
          <a:xfrm rot="0">
            <a:off x="2303046" y="2844433"/>
            <a:ext cx="13286388" cy="751056"/>
          </a:xfrm>
          <a:prstGeom prst="rect">
            <a:avLst/>
          </a:prstGeom>
        </p:spPr>
        <p:txBody>
          <a:bodyPr anchor="t" rtlCol="false" tIns="0" lIns="0" bIns="0" rIns="0">
            <a:spAutoFit/>
          </a:bodyPr>
          <a:lstStyle/>
          <a:p>
            <a:pPr algn="ctr">
              <a:lnSpc>
                <a:spcPts val="3055"/>
              </a:lnSpc>
            </a:pPr>
            <a:r>
              <a:rPr lang="en-US" sz="2037">
                <a:solidFill>
                  <a:srgbClr val="000000"/>
                </a:solidFill>
                <a:latin typeface="Open Sans"/>
                <a:ea typeface="Open Sans"/>
                <a:cs typeface="Open Sans"/>
                <a:sym typeface="Open Sans"/>
              </a:rPr>
              <a:t>Lorem ipsum dolor sit amet, consectetur adipiscing elit. Suspendisse in mi sed velit lacinia vulputate. Vestibulum dignissim mollis ipsum sed pellentesque.</a:t>
            </a:r>
          </a:p>
        </p:txBody>
      </p:sp>
      <p:sp>
        <p:nvSpPr>
          <p:cNvPr name="TextBox 23" id="23"/>
          <p:cNvSpPr txBox="true"/>
          <p:nvPr/>
        </p:nvSpPr>
        <p:spPr>
          <a:xfrm rot="0">
            <a:off x="2027983" y="5044967"/>
            <a:ext cx="3948414" cy="342900"/>
          </a:xfrm>
          <a:prstGeom prst="rect">
            <a:avLst/>
          </a:prstGeom>
        </p:spPr>
        <p:txBody>
          <a:bodyPr anchor="t" rtlCol="false" tIns="0" lIns="0" bIns="0" rIns="0">
            <a:spAutoFit/>
          </a:bodyPr>
          <a:lstStyle/>
          <a:p>
            <a:pPr algn="l">
              <a:lnSpc>
                <a:spcPts val="2648"/>
              </a:lnSpc>
            </a:pPr>
            <a:r>
              <a:rPr lang="en-US" sz="2207">
                <a:solidFill>
                  <a:srgbClr val="000000"/>
                </a:solidFill>
                <a:latin typeface="League Spartan"/>
                <a:ea typeface="League Spartan"/>
                <a:cs typeface="League Spartan"/>
                <a:sym typeface="League Spartan"/>
              </a:rPr>
              <a:t>Primer Objetivo</a:t>
            </a:r>
          </a:p>
        </p:txBody>
      </p:sp>
      <p:sp>
        <p:nvSpPr>
          <p:cNvPr name="TextBox 24" id="24"/>
          <p:cNvSpPr txBox="true"/>
          <p:nvPr/>
        </p:nvSpPr>
        <p:spPr>
          <a:xfrm rot="0">
            <a:off x="7675797" y="5048250"/>
            <a:ext cx="3948414" cy="342900"/>
          </a:xfrm>
          <a:prstGeom prst="rect">
            <a:avLst/>
          </a:prstGeom>
        </p:spPr>
        <p:txBody>
          <a:bodyPr anchor="t" rtlCol="false" tIns="0" lIns="0" bIns="0" rIns="0">
            <a:spAutoFit/>
          </a:bodyPr>
          <a:lstStyle/>
          <a:p>
            <a:pPr algn="l">
              <a:lnSpc>
                <a:spcPts val="2648"/>
              </a:lnSpc>
            </a:pPr>
            <a:r>
              <a:rPr lang="en-US" sz="2207">
                <a:solidFill>
                  <a:srgbClr val="000000"/>
                </a:solidFill>
                <a:latin typeface="League Spartan"/>
                <a:ea typeface="League Spartan"/>
                <a:cs typeface="League Spartan"/>
                <a:sym typeface="League Spartan"/>
              </a:rPr>
              <a:t>Segundo Objetivo</a:t>
            </a:r>
          </a:p>
        </p:txBody>
      </p:sp>
      <p:sp>
        <p:nvSpPr>
          <p:cNvPr name="TextBox 25" id="25"/>
          <p:cNvSpPr txBox="true"/>
          <p:nvPr/>
        </p:nvSpPr>
        <p:spPr>
          <a:xfrm rot="0">
            <a:off x="13200321" y="5044967"/>
            <a:ext cx="3948414" cy="342900"/>
          </a:xfrm>
          <a:prstGeom prst="rect">
            <a:avLst/>
          </a:prstGeom>
        </p:spPr>
        <p:txBody>
          <a:bodyPr anchor="t" rtlCol="false" tIns="0" lIns="0" bIns="0" rIns="0">
            <a:spAutoFit/>
          </a:bodyPr>
          <a:lstStyle/>
          <a:p>
            <a:pPr algn="l">
              <a:lnSpc>
                <a:spcPts val="2648"/>
              </a:lnSpc>
            </a:pPr>
            <a:r>
              <a:rPr lang="en-US" sz="2207">
                <a:solidFill>
                  <a:srgbClr val="000000"/>
                </a:solidFill>
                <a:latin typeface="League Spartan"/>
                <a:ea typeface="League Spartan"/>
                <a:cs typeface="League Spartan"/>
                <a:sym typeface="League Spartan"/>
              </a:rPr>
              <a:t>Tercer Objetivo</a:t>
            </a:r>
          </a:p>
        </p:txBody>
      </p:sp>
      <p:grpSp>
        <p:nvGrpSpPr>
          <p:cNvPr name="Group 26" id="26"/>
          <p:cNvGrpSpPr/>
          <p:nvPr/>
        </p:nvGrpSpPr>
        <p:grpSpPr>
          <a:xfrm rot="0">
            <a:off x="-1052349" y="-3067212"/>
            <a:ext cx="20194657" cy="3895402"/>
            <a:chOff x="0" y="0"/>
            <a:chExt cx="5318757" cy="1025950"/>
          </a:xfrm>
        </p:grpSpPr>
        <p:sp>
          <p:nvSpPr>
            <p:cNvPr name="Freeform 27" id="27"/>
            <p:cNvSpPr/>
            <p:nvPr/>
          </p:nvSpPr>
          <p:spPr>
            <a:xfrm flipH="false" flipV="false" rot="0">
              <a:off x="0" y="0"/>
              <a:ext cx="5318758" cy="1025949"/>
            </a:xfrm>
            <a:custGeom>
              <a:avLst/>
              <a:gdLst/>
              <a:ahLst/>
              <a:cxnLst/>
              <a:rect r="r" b="b" t="t" l="l"/>
              <a:pathLst>
                <a:path h="1025949" w="5318758">
                  <a:moveTo>
                    <a:pt x="0" y="0"/>
                  </a:moveTo>
                  <a:lnTo>
                    <a:pt x="5318758" y="0"/>
                  </a:lnTo>
                  <a:lnTo>
                    <a:pt x="5318758" y="1025949"/>
                  </a:lnTo>
                  <a:lnTo>
                    <a:pt x="0" y="1025949"/>
                  </a:lnTo>
                  <a:close/>
                </a:path>
              </a:pathLst>
            </a:custGeom>
            <a:solidFill>
              <a:srgbClr val="6753A8"/>
            </a:solidFill>
          </p:spPr>
        </p:sp>
        <p:sp>
          <p:nvSpPr>
            <p:cNvPr name="TextBox 28" id="28"/>
            <p:cNvSpPr txBox="true"/>
            <p:nvPr/>
          </p:nvSpPr>
          <p:spPr>
            <a:xfrm>
              <a:off x="0" y="-47625"/>
              <a:ext cx="5318757" cy="1073575"/>
            </a:xfrm>
            <a:prstGeom prst="rect">
              <a:avLst/>
            </a:prstGeom>
          </p:spPr>
          <p:txBody>
            <a:bodyPr anchor="ctr" rtlCol="false" tIns="50800" lIns="50800" bIns="50800" rIns="50800"/>
            <a:lstStyle/>
            <a:p>
              <a:pPr algn="ctr">
                <a:lnSpc>
                  <a:spcPts val="2800"/>
                </a:lnSpc>
              </a:pPr>
            </a:p>
          </p:txBody>
        </p:sp>
      </p:gr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204" t="0" r="-2204" b="0"/>
            </a:stretch>
          </a:blipFill>
        </p:spPr>
      </p:sp>
      <p:sp>
        <p:nvSpPr>
          <p:cNvPr name="Freeform 3" id="3"/>
          <p:cNvSpPr/>
          <p:nvPr/>
        </p:nvSpPr>
        <p:spPr>
          <a:xfrm flipH="false" flipV="false" rot="0">
            <a:off x="9144000" y="1085850"/>
            <a:ext cx="8115300" cy="8115300"/>
          </a:xfrm>
          <a:custGeom>
            <a:avLst/>
            <a:gdLst/>
            <a:ahLst/>
            <a:cxnLst/>
            <a:rect r="r" b="b" t="t" l="l"/>
            <a:pathLst>
              <a:path h="8115300" w="8115300">
                <a:moveTo>
                  <a:pt x="0" y="0"/>
                </a:moveTo>
                <a:lnTo>
                  <a:pt x="8115300" y="0"/>
                </a:lnTo>
                <a:lnTo>
                  <a:pt x="8115300" y="8115300"/>
                </a:lnTo>
                <a:lnTo>
                  <a:pt x="0" y="81153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10351840" y="2287828"/>
            <a:ext cx="6209890" cy="6122269"/>
            <a:chOff x="0" y="0"/>
            <a:chExt cx="8279853" cy="8163026"/>
          </a:xfrm>
        </p:grpSpPr>
        <p:pic>
          <p:nvPicPr>
            <p:cNvPr name="Picture 5" id="5"/>
            <p:cNvPicPr>
              <a:picLocks noChangeAspect="true"/>
            </p:cNvPicPr>
            <p:nvPr/>
          </p:nvPicPr>
          <p:blipFill>
            <a:blip r:embed="rId5"/>
            <a:srcRect l="34203" t="4176" r="1040" b="0"/>
            <a:stretch>
              <a:fillRect/>
            </a:stretch>
          </p:blipFill>
          <p:spPr>
            <a:xfrm flipH="false" flipV="false">
              <a:off x="0" y="0"/>
              <a:ext cx="8279853" cy="8163026"/>
            </a:xfrm>
            <a:prstGeom prst="rect">
              <a:avLst/>
            </a:prstGeom>
          </p:spPr>
        </p:pic>
      </p:grpSp>
      <p:sp>
        <p:nvSpPr>
          <p:cNvPr name="TextBox 6" id="6"/>
          <p:cNvSpPr txBox="true"/>
          <p:nvPr/>
        </p:nvSpPr>
        <p:spPr>
          <a:xfrm rot="0">
            <a:off x="1385161" y="1649662"/>
            <a:ext cx="7758839" cy="2065020"/>
          </a:xfrm>
          <a:prstGeom prst="rect">
            <a:avLst/>
          </a:prstGeom>
        </p:spPr>
        <p:txBody>
          <a:bodyPr anchor="t" rtlCol="false" tIns="0" lIns="0" bIns="0" rIns="0">
            <a:spAutoFit/>
          </a:bodyPr>
          <a:lstStyle/>
          <a:p>
            <a:pPr algn="l">
              <a:lnSpc>
                <a:spcPts val="8325"/>
              </a:lnSpc>
            </a:pPr>
            <a:r>
              <a:rPr lang="en-US" sz="5550">
                <a:solidFill>
                  <a:srgbClr val="000000"/>
                </a:solidFill>
                <a:latin typeface="League Spartan"/>
                <a:ea typeface="League Spartan"/>
                <a:cs typeface="League Spartan"/>
                <a:sym typeface="League Spartan"/>
              </a:rPr>
              <a:t>METODOLOGÍA</a:t>
            </a:r>
          </a:p>
          <a:p>
            <a:pPr algn="l">
              <a:lnSpc>
                <a:spcPts val="8325"/>
              </a:lnSpc>
            </a:pPr>
            <a:r>
              <a:rPr lang="en-US" sz="5550">
                <a:solidFill>
                  <a:srgbClr val="000000"/>
                </a:solidFill>
                <a:latin typeface="League Spartan"/>
                <a:ea typeface="League Spartan"/>
                <a:cs typeface="League Spartan"/>
                <a:sym typeface="League Spartan"/>
              </a:rPr>
              <a:t>DEL PROYECTO</a:t>
            </a:r>
          </a:p>
        </p:txBody>
      </p:sp>
      <p:sp>
        <p:nvSpPr>
          <p:cNvPr name="TextBox 7" id="7"/>
          <p:cNvSpPr txBox="true"/>
          <p:nvPr/>
        </p:nvSpPr>
        <p:spPr>
          <a:xfrm rot="0">
            <a:off x="1028700" y="4117093"/>
            <a:ext cx="7555756" cy="1240155"/>
          </a:xfrm>
          <a:prstGeom prst="rect">
            <a:avLst/>
          </a:prstGeom>
        </p:spPr>
        <p:txBody>
          <a:bodyPr anchor="t" rtlCol="false" tIns="0" lIns="0" bIns="0" rIns="0">
            <a:spAutoFit/>
          </a:bodyPr>
          <a:lstStyle/>
          <a:p>
            <a:pPr algn="l" marL="474981" indent="-237491" lvl="1">
              <a:lnSpc>
                <a:spcPts val="3300"/>
              </a:lnSpc>
              <a:buFont typeface="Arial"/>
              <a:buChar char="•"/>
            </a:pPr>
            <a:r>
              <a:rPr lang="en-US" sz="2200">
                <a:solidFill>
                  <a:srgbClr val="000000"/>
                </a:solidFill>
                <a:latin typeface="Open Sans"/>
                <a:ea typeface="Open Sans"/>
                <a:cs typeface="Open Sans"/>
                <a:sym typeface="Open Sans"/>
              </a:rPr>
              <a:t>Lorem ipsum dolor sit amet, consectetur adipiscing elit. Suspendisse in mi sed velit lacinia vulputate. Vestibulum dignissim mollis ipsum sed pellentesque.</a:t>
            </a:r>
          </a:p>
        </p:txBody>
      </p:sp>
      <p:sp>
        <p:nvSpPr>
          <p:cNvPr name="TextBox 8" id="8"/>
          <p:cNvSpPr txBox="true"/>
          <p:nvPr/>
        </p:nvSpPr>
        <p:spPr>
          <a:xfrm rot="0">
            <a:off x="1028700" y="5738248"/>
            <a:ext cx="7555756" cy="1240155"/>
          </a:xfrm>
          <a:prstGeom prst="rect">
            <a:avLst/>
          </a:prstGeom>
        </p:spPr>
        <p:txBody>
          <a:bodyPr anchor="t" rtlCol="false" tIns="0" lIns="0" bIns="0" rIns="0">
            <a:spAutoFit/>
          </a:bodyPr>
          <a:lstStyle/>
          <a:p>
            <a:pPr algn="l" marL="474981" indent="-237491" lvl="1">
              <a:lnSpc>
                <a:spcPts val="3300"/>
              </a:lnSpc>
              <a:buFont typeface="Arial"/>
              <a:buChar char="•"/>
            </a:pPr>
            <a:r>
              <a:rPr lang="en-US" sz="2200">
                <a:solidFill>
                  <a:srgbClr val="000000"/>
                </a:solidFill>
                <a:latin typeface="Open Sans"/>
                <a:ea typeface="Open Sans"/>
                <a:cs typeface="Open Sans"/>
                <a:sym typeface="Open Sans"/>
              </a:rPr>
              <a:t>Lorem ipsum dolor sit amet, consectetur adipiscing elit. Suspendisse in mi sed velit lacinia vulputate. Vestibulum dignissim mollis ipsum sed pellentesque.</a:t>
            </a:r>
          </a:p>
        </p:txBody>
      </p:sp>
      <p:sp>
        <p:nvSpPr>
          <p:cNvPr name="TextBox 9" id="9"/>
          <p:cNvSpPr txBox="true"/>
          <p:nvPr/>
        </p:nvSpPr>
        <p:spPr>
          <a:xfrm rot="0">
            <a:off x="1028700" y="7358789"/>
            <a:ext cx="7555756" cy="1240155"/>
          </a:xfrm>
          <a:prstGeom prst="rect">
            <a:avLst/>
          </a:prstGeom>
        </p:spPr>
        <p:txBody>
          <a:bodyPr anchor="t" rtlCol="false" tIns="0" lIns="0" bIns="0" rIns="0">
            <a:spAutoFit/>
          </a:bodyPr>
          <a:lstStyle/>
          <a:p>
            <a:pPr algn="l" marL="474981" indent="-237491" lvl="1">
              <a:lnSpc>
                <a:spcPts val="3300"/>
              </a:lnSpc>
              <a:buFont typeface="Arial"/>
              <a:buChar char="•"/>
            </a:pPr>
            <a:r>
              <a:rPr lang="en-US" sz="2200">
                <a:solidFill>
                  <a:srgbClr val="000000"/>
                </a:solidFill>
                <a:latin typeface="Open Sans"/>
                <a:ea typeface="Open Sans"/>
                <a:cs typeface="Open Sans"/>
                <a:sym typeface="Open Sans"/>
              </a:rPr>
              <a:t>Lorem ipsum dolor sit amet, consectetur adipiscing elit. Suspendisse in mi sed velit lacinia vulputate. Vestibulum dignissim mollis ipsum sed pellentesque.</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244" t="0" r="-2244" b="0"/>
            </a:stretch>
          </a:blipFill>
        </p:spPr>
      </p:sp>
      <p:grpSp>
        <p:nvGrpSpPr>
          <p:cNvPr name="Group 3" id="3"/>
          <p:cNvGrpSpPr/>
          <p:nvPr/>
        </p:nvGrpSpPr>
        <p:grpSpPr>
          <a:xfrm rot="0">
            <a:off x="1362575" y="1028700"/>
            <a:ext cx="15562849" cy="8179961"/>
            <a:chOff x="0" y="0"/>
            <a:chExt cx="5796956" cy="3046927"/>
          </a:xfrm>
        </p:grpSpPr>
        <p:sp>
          <p:nvSpPr>
            <p:cNvPr name="Freeform 4" id="4"/>
            <p:cNvSpPr/>
            <p:nvPr/>
          </p:nvSpPr>
          <p:spPr>
            <a:xfrm flipH="false" flipV="false" rot="0">
              <a:off x="0" y="0"/>
              <a:ext cx="5796955" cy="3046927"/>
            </a:xfrm>
            <a:custGeom>
              <a:avLst/>
              <a:gdLst/>
              <a:ahLst/>
              <a:cxnLst/>
              <a:rect r="r" b="b" t="t" l="l"/>
              <a:pathLst>
                <a:path h="3046927" w="5796955">
                  <a:moveTo>
                    <a:pt x="0" y="0"/>
                  </a:moveTo>
                  <a:lnTo>
                    <a:pt x="5796955" y="0"/>
                  </a:lnTo>
                  <a:lnTo>
                    <a:pt x="5796955" y="3046927"/>
                  </a:lnTo>
                  <a:lnTo>
                    <a:pt x="0" y="3046927"/>
                  </a:lnTo>
                  <a:close/>
                </a:path>
              </a:pathLst>
            </a:custGeom>
            <a:solidFill>
              <a:srgbClr val="000000">
                <a:alpha val="0"/>
              </a:srgbClr>
            </a:solidFill>
            <a:ln w="66675" cap="sq">
              <a:solidFill>
                <a:srgbClr val="570F69"/>
              </a:solidFill>
              <a:prstDash val="solid"/>
              <a:miter/>
            </a:ln>
          </p:spPr>
        </p:sp>
        <p:sp>
          <p:nvSpPr>
            <p:cNvPr name="TextBox 5" id="5"/>
            <p:cNvSpPr txBox="true"/>
            <p:nvPr/>
          </p:nvSpPr>
          <p:spPr>
            <a:xfrm>
              <a:off x="0" y="9525"/>
              <a:ext cx="5796956" cy="3037402"/>
            </a:xfrm>
            <a:prstGeom prst="rect">
              <a:avLst/>
            </a:prstGeom>
          </p:spPr>
          <p:txBody>
            <a:bodyPr anchor="ctr" rtlCol="false" tIns="48876" lIns="48876" bIns="48876" rIns="48876"/>
            <a:lstStyle/>
            <a:p>
              <a:pPr algn="ctr">
                <a:lnSpc>
                  <a:spcPts val="1813"/>
                </a:lnSpc>
              </a:pPr>
            </a:p>
          </p:txBody>
        </p:sp>
      </p:grpSp>
      <p:grpSp>
        <p:nvGrpSpPr>
          <p:cNvPr name="Group 6" id="6"/>
          <p:cNvGrpSpPr/>
          <p:nvPr/>
        </p:nvGrpSpPr>
        <p:grpSpPr>
          <a:xfrm rot="0">
            <a:off x="6553707" y="3306067"/>
            <a:ext cx="2498868" cy="2498868"/>
            <a:chOff x="0" y="0"/>
            <a:chExt cx="3331824" cy="3331824"/>
          </a:xfrm>
        </p:grpSpPr>
        <p:grpSp>
          <p:nvGrpSpPr>
            <p:cNvPr name="Group 7" id="7"/>
            <p:cNvGrpSpPr>
              <a:grpSpLocks noChangeAspect="true"/>
            </p:cNvGrpSpPr>
            <p:nvPr/>
          </p:nvGrpSpPr>
          <p:grpSpPr>
            <a:xfrm rot="0">
              <a:off x="0" y="0"/>
              <a:ext cx="3331824" cy="3331824"/>
              <a:chOff x="0" y="0"/>
              <a:chExt cx="14400530" cy="14400530"/>
            </a:xfrm>
          </p:grpSpPr>
          <p:sp>
            <p:nvSpPr>
              <p:cNvPr name="Freeform 8" id="8"/>
              <p:cNvSpPr/>
              <p:nvPr/>
            </p:nvSpPr>
            <p:spPr>
              <a:xfrm flipH="false" flipV="false" rot="0">
                <a:off x="0" y="0"/>
                <a:ext cx="14400530" cy="14399261"/>
              </a:xfrm>
              <a:custGeom>
                <a:avLst/>
                <a:gdLst/>
                <a:ahLst/>
                <a:cxnLst/>
                <a:rect r="r" b="b" t="t" l="l"/>
                <a:pathLst>
                  <a:path h="14399261" w="14400530">
                    <a:moveTo>
                      <a:pt x="7199630" y="0"/>
                    </a:moveTo>
                    <a:cubicBezTo>
                      <a:pt x="3223260" y="0"/>
                      <a:pt x="0" y="3223260"/>
                      <a:pt x="0" y="7199630"/>
                    </a:cubicBezTo>
                    <a:cubicBezTo>
                      <a:pt x="0" y="11176001"/>
                      <a:pt x="3223260" y="14399261"/>
                      <a:pt x="7199630" y="14399261"/>
                    </a:cubicBezTo>
                    <a:lnTo>
                      <a:pt x="14399261" y="14399261"/>
                    </a:lnTo>
                    <a:lnTo>
                      <a:pt x="14399261" y="7199630"/>
                    </a:lnTo>
                    <a:cubicBezTo>
                      <a:pt x="14400530" y="3223260"/>
                      <a:pt x="11176000" y="0"/>
                      <a:pt x="7199630" y="0"/>
                    </a:cubicBezTo>
                    <a:close/>
                  </a:path>
                </a:pathLst>
              </a:custGeom>
              <a:solidFill>
                <a:srgbClr val="412A8C"/>
              </a:solidFill>
            </p:spPr>
          </p:sp>
        </p:grpSp>
        <p:grpSp>
          <p:nvGrpSpPr>
            <p:cNvPr name="Group 9" id="9"/>
            <p:cNvGrpSpPr/>
            <p:nvPr/>
          </p:nvGrpSpPr>
          <p:grpSpPr>
            <a:xfrm rot="0">
              <a:off x="408917" y="466286"/>
              <a:ext cx="2505689" cy="2505689"/>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p:spPr>
          </p:sp>
          <p:sp>
            <p:nvSpPr>
              <p:cNvPr name="TextBox 11" id="11"/>
              <p:cNvSpPr txBox="true"/>
              <p:nvPr/>
            </p:nvSpPr>
            <p:spPr>
              <a:xfrm>
                <a:off x="76200" y="19050"/>
                <a:ext cx="660400" cy="717550"/>
              </a:xfrm>
              <a:prstGeom prst="rect">
                <a:avLst/>
              </a:prstGeom>
            </p:spPr>
            <p:txBody>
              <a:bodyPr anchor="ctr" rtlCol="false" tIns="50800" lIns="50800" bIns="50800" rIns="50800"/>
              <a:lstStyle/>
              <a:p>
                <a:pPr algn="ctr">
                  <a:lnSpc>
                    <a:spcPts val="2800"/>
                  </a:lnSpc>
                </a:pPr>
              </a:p>
            </p:txBody>
          </p:sp>
        </p:grpSp>
      </p:grpSp>
      <p:grpSp>
        <p:nvGrpSpPr>
          <p:cNvPr name="Group 12" id="12"/>
          <p:cNvGrpSpPr/>
          <p:nvPr/>
        </p:nvGrpSpPr>
        <p:grpSpPr>
          <a:xfrm rot="0">
            <a:off x="9235425" y="3306067"/>
            <a:ext cx="2498868" cy="2498868"/>
            <a:chOff x="0" y="0"/>
            <a:chExt cx="3331824" cy="3331824"/>
          </a:xfrm>
        </p:grpSpPr>
        <p:grpSp>
          <p:nvGrpSpPr>
            <p:cNvPr name="Group 13" id="13"/>
            <p:cNvGrpSpPr>
              <a:grpSpLocks noChangeAspect="true"/>
            </p:cNvGrpSpPr>
            <p:nvPr/>
          </p:nvGrpSpPr>
          <p:grpSpPr>
            <a:xfrm rot="5400000">
              <a:off x="0" y="0"/>
              <a:ext cx="3331824" cy="3331824"/>
              <a:chOff x="0" y="0"/>
              <a:chExt cx="14400530" cy="14400530"/>
            </a:xfrm>
          </p:grpSpPr>
          <p:sp>
            <p:nvSpPr>
              <p:cNvPr name="Freeform 14" id="14"/>
              <p:cNvSpPr/>
              <p:nvPr/>
            </p:nvSpPr>
            <p:spPr>
              <a:xfrm flipH="false" flipV="false" rot="0">
                <a:off x="0" y="0"/>
                <a:ext cx="14400530" cy="14399261"/>
              </a:xfrm>
              <a:custGeom>
                <a:avLst/>
                <a:gdLst/>
                <a:ahLst/>
                <a:cxnLst/>
                <a:rect r="r" b="b" t="t" l="l"/>
                <a:pathLst>
                  <a:path h="14399261" w="14400530">
                    <a:moveTo>
                      <a:pt x="7199630" y="0"/>
                    </a:moveTo>
                    <a:cubicBezTo>
                      <a:pt x="3223260" y="0"/>
                      <a:pt x="0" y="3223260"/>
                      <a:pt x="0" y="7199630"/>
                    </a:cubicBezTo>
                    <a:cubicBezTo>
                      <a:pt x="0" y="11176001"/>
                      <a:pt x="3223260" y="14399261"/>
                      <a:pt x="7199630" y="14399261"/>
                    </a:cubicBezTo>
                    <a:lnTo>
                      <a:pt x="14399261" y="14399261"/>
                    </a:lnTo>
                    <a:lnTo>
                      <a:pt x="14399261" y="7199630"/>
                    </a:lnTo>
                    <a:cubicBezTo>
                      <a:pt x="14400530" y="3223260"/>
                      <a:pt x="11176000" y="0"/>
                      <a:pt x="7199630" y="0"/>
                    </a:cubicBezTo>
                    <a:close/>
                  </a:path>
                </a:pathLst>
              </a:custGeom>
              <a:solidFill>
                <a:srgbClr val="B799FF"/>
              </a:solidFill>
            </p:spPr>
          </p:sp>
        </p:grpSp>
        <p:grpSp>
          <p:nvGrpSpPr>
            <p:cNvPr name="Group 15" id="15"/>
            <p:cNvGrpSpPr/>
            <p:nvPr/>
          </p:nvGrpSpPr>
          <p:grpSpPr>
            <a:xfrm rot="0">
              <a:off x="386640" y="461273"/>
              <a:ext cx="2510702" cy="2510702"/>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p:spPr>
          </p:sp>
          <p:sp>
            <p:nvSpPr>
              <p:cNvPr name="TextBox 17" id="17"/>
              <p:cNvSpPr txBox="true"/>
              <p:nvPr/>
            </p:nvSpPr>
            <p:spPr>
              <a:xfrm>
                <a:off x="76200" y="19050"/>
                <a:ext cx="660400" cy="717550"/>
              </a:xfrm>
              <a:prstGeom prst="rect">
                <a:avLst/>
              </a:prstGeom>
            </p:spPr>
            <p:txBody>
              <a:bodyPr anchor="ctr" rtlCol="false" tIns="50800" lIns="50800" bIns="50800" rIns="50800"/>
              <a:lstStyle/>
              <a:p>
                <a:pPr algn="ctr">
                  <a:lnSpc>
                    <a:spcPts val="2800"/>
                  </a:lnSpc>
                </a:pPr>
              </a:p>
            </p:txBody>
          </p:sp>
        </p:grpSp>
      </p:grpSp>
      <p:grpSp>
        <p:nvGrpSpPr>
          <p:cNvPr name="Group 18" id="18"/>
          <p:cNvGrpSpPr/>
          <p:nvPr/>
        </p:nvGrpSpPr>
        <p:grpSpPr>
          <a:xfrm rot="0">
            <a:off x="9235425" y="5936126"/>
            <a:ext cx="2498868" cy="2498868"/>
            <a:chOff x="0" y="0"/>
            <a:chExt cx="3331824" cy="3331824"/>
          </a:xfrm>
        </p:grpSpPr>
        <p:grpSp>
          <p:nvGrpSpPr>
            <p:cNvPr name="Group 19" id="19"/>
            <p:cNvGrpSpPr>
              <a:grpSpLocks noChangeAspect="true"/>
            </p:cNvGrpSpPr>
            <p:nvPr/>
          </p:nvGrpSpPr>
          <p:grpSpPr>
            <a:xfrm rot="-10800000">
              <a:off x="0" y="0"/>
              <a:ext cx="3331824" cy="3331824"/>
              <a:chOff x="0" y="0"/>
              <a:chExt cx="14400530" cy="14400530"/>
            </a:xfrm>
          </p:grpSpPr>
          <p:sp>
            <p:nvSpPr>
              <p:cNvPr name="Freeform 20" id="20"/>
              <p:cNvSpPr/>
              <p:nvPr/>
            </p:nvSpPr>
            <p:spPr>
              <a:xfrm flipH="false" flipV="false" rot="0">
                <a:off x="0" y="0"/>
                <a:ext cx="14400530" cy="14399261"/>
              </a:xfrm>
              <a:custGeom>
                <a:avLst/>
                <a:gdLst/>
                <a:ahLst/>
                <a:cxnLst/>
                <a:rect r="r" b="b" t="t" l="l"/>
                <a:pathLst>
                  <a:path h="14399261" w="14400530">
                    <a:moveTo>
                      <a:pt x="7199630" y="0"/>
                    </a:moveTo>
                    <a:cubicBezTo>
                      <a:pt x="3223260" y="0"/>
                      <a:pt x="0" y="3223260"/>
                      <a:pt x="0" y="7199630"/>
                    </a:cubicBezTo>
                    <a:cubicBezTo>
                      <a:pt x="0" y="11176001"/>
                      <a:pt x="3223260" y="14399261"/>
                      <a:pt x="7199630" y="14399261"/>
                    </a:cubicBezTo>
                    <a:lnTo>
                      <a:pt x="14399261" y="14399261"/>
                    </a:lnTo>
                    <a:lnTo>
                      <a:pt x="14399261" y="7199630"/>
                    </a:lnTo>
                    <a:cubicBezTo>
                      <a:pt x="14400530" y="3223260"/>
                      <a:pt x="11176000" y="0"/>
                      <a:pt x="7199630" y="0"/>
                    </a:cubicBezTo>
                    <a:close/>
                  </a:path>
                </a:pathLst>
              </a:custGeom>
              <a:solidFill>
                <a:srgbClr val="412A8C"/>
              </a:solidFill>
            </p:spPr>
          </p:sp>
        </p:grpSp>
        <p:grpSp>
          <p:nvGrpSpPr>
            <p:cNvPr name="Group 21" id="21"/>
            <p:cNvGrpSpPr/>
            <p:nvPr/>
          </p:nvGrpSpPr>
          <p:grpSpPr>
            <a:xfrm rot="0">
              <a:off x="374877" y="374877"/>
              <a:ext cx="2530206" cy="2530206"/>
              <a:chOff x="0" y="0"/>
              <a:chExt cx="812800" cy="812800"/>
            </a:xfrm>
          </p:grpSpPr>
          <p:sp>
            <p:nvSpPr>
              <p:cNvPr name="Freeform 22" id="2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p:spPr>
          </p:sp>
          <p:sp>
            <p:nvSpPr>
              <p:cNvPr name="TextBox 23" id="23"/>
              <p:cNvSpPr txBox="true"/>
              <p:nvPr/>
            </p:nvSpPr>
            <p:spPr>
              <a:xfrm>
                <a:off x="76200" y="19050"/>
                <a:ext cx="660400" cy="717550"/>
              </a:xfrm>
              <a:prstGeom prst="rect">
                <a:avLst/>
              </a:prstGeom>
            </p:spPr>
            <p:txBody>
              <a:bodyPr anchor="ctr" rtlCol="false" tIns="50800" lIns="50800" bIns="50800" rIns="50800"/>
              <a:lstStyle/>
              <a:p>
                <a:pPr algn="ctr">
                  <a:lnSpc>
                    <a:spcPts val="2800"/>
                  </a:lnSpc>
                </a:pPr>
              </a:p>
            </p:txBody>
          </p:sp>
        </p:grpSp>
      </p:grpSp>
      <p:grpSp>
        <p:nvGrpSpPr>
          <p:cNvPr name="Group 24" id="24"/>
          <p:cNvGrpSpPr/>
          <p:nvPr/>
        </p:nvGrpSpPr>
        <p:grpSpPr>
          <a:xfrm rot="0">
            <a:off x="6553707" y="5936126"/>
            <a:ext cx="2521050" cy="2521050"/>
            <a:chOff x="0" y="0"/>
            <a:chExt cx="3361401" cy="3361401"/>
          </a:xfrm>
        </p:grpSpPr>
        <p:grpSp>
          <p:nvGrpSpPr>
            <p:cNvPr name="Group 25" id="25"/>
            <p:cNvGrpSpPr>
              <a:grpSpLocks noChangeAspect="true"/>
            </p:cNvGrpSpPr>
            <p:nvPr/>
          </p:nvGrpSpPr>
          <p:grpSpPr>
            <a:xfrm rot="-5400000">
              <a:off x="0" y="0"/>
              <a:ext cx="3361401" cy="3361401"/>
              <a:chOff x="0" y="0"/>
              <a:chExt cx="14400530" cy="14400530"/>
            </a:xfrm>
          </p:grpSpPr>
          <p:sp>
            <p:nvSpPr>
              <p:cNvPr name="Freeform 26" id="26"/>
              <p:cNvSpPr/>
              <p:nvPr/>
            </p:nvSpPr>
            <p:spPr>
              <a:xfrm flipH="false" flipV="false" rot="0">
                <a:off x="0" y="0"/>
                <a:ext cx="14400530" cy="14399261"/>
              </a:xfrm>
              <a:custGeom>
                <a:avLst/>
                <a:gdLst/>
                <a:ahLst/>
                <a:cxnLst/>
                <a:rect r="r" b="b" t="t" l="l"/>
                <a:pathLst>
                  <a:path h="14399261" w="14400530">
                    <a:moveTo>
                      <a:pt x="7199630" y="0"/>
                    </a:moveTo>
                    <a:cubicBezTo>
                      <a:pt x="3223260" y="0"/>
                      <a:pt x="0" y="3223260"/>
                      <a:pt x="0" y="7199630"/>
                    </a:cubicBezTo>
                    <a:cubicBezTo>
                      <a:pt x="0" y="11176001"/>
                      <a:pt x="3223260" y="14399261"/>
                      <a:pt x="7199630" y="14399261"/>
                    </a:cubicBezTo>
                    <a:lnTo>
                      <a:pt x="14399261" y="14399261"/>
                    </a:lnTo>
                    <a:lnTo>
                      <a:pt x="14399261" y="7199630"/>
                    </a:lnTo>
                    <a:cubicBezTo>
                      <a:pt x="14400530" y="3223260"/>
                      <a:pt x="11176000" y="0"/>
                      <a:pt x="7199630" y="0"/>
                    </a:cubicBezTo>
                    <a:close/>
                  </a:path>
                </a:pathLst>
              </a:custGeom>
              <a:solidFill>
                <a:srgbClr val="7C4EDD"/>
              </a:solidFill>
            </p:spPr>
          </p:sp>
        </p:grpSp>
        <p:grpSp>
          <p:nvGrpSpPr>
            <p:cNvPr name="Group 27" id="27"/>
            <p:cNvGrpSpPr/>
            <p:nvPr/>
          </p:nvGrpSpPr>
          <p:grpSpPr>
            <a:xfrm rot="0">
              <a:off x="408917" y="443611"/>
              <a:ext cx="2508873" cy="2508873"/>
              <a:chOff x="0" y="0"/>
              <a:chExt cx="812800" cy="812800"/>
            </a:xfrm>
          </p:grpSpPr>
          <p:sp>
            <p:nvSpPr>
              <p:cNvPr name="Freeform 28" id="2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p:spPr>
          </p:sp>
          <p:sp>
            <p:nvSpPr>
              <p:cNvPr name="TextBox 29" id="29"/>
              <p:cNvSpPr txBox="true"/>
              <p:nvPr/>
            </p:nvSpPr>
            <p:spPr>
              <a:xfrm>
                <a:off x="76200" y="19050"/>
                <a:ext cx="660400" cy="717550"/>
              </a:xfrm>
              <a:prstGeom prst="rect">
                <a:avLst/>
              </a:prstGeom>
            </p:spPr>
            <p:txBody>
              <a:bodyPr anchor="ctr" rtlCol="false" tIns="50800" lIns="50800" bIns="50800" rIns="50800"/>
              <a:lstStyle/>
              <a:p>
                <a:pPr algn="ctr">
                  <a:lnSpc>
                    <a:spcPts val="2800"/>
                  </a:lnSpc>
                </a:pPr>
              </a:p>
            </p:txBody>
          </p:sp>
        </p:grpSp>
      </p:grpSp>
      <p:sp>
        <p:nvSpPr>
          <p:cNvPr name="TextBox 30" id="30"/>
          <p:cNvSpPr txBox="true"/>
          <p:nvPr/>
        </p:nvSpPr>
        <p:spPr>
          <a:xfrm rot="0">
            <a:off x="2664396" y="2020324"/>
            <a:ext cx="13142058" cy="961893"/>
          </a:xfrm>
          <a:prstGeom prst="rect">
            <a:avLst/>
          </a:prstGeom>
        </p:spPr>
        <p:txBody>
          <a:bodyPr anchor="t" rtlCol="false" tIns="0" lIns="0" bIns="0" rIns="0">
            <a:spAutoFit/>
          </a:bodyPr>
          <a:lstStyle/>
          <a:p>
            <a:pPr algn="ctr">
              <a:lnSpc>
                <a:spcPts val="7295"/>
              </a:lnSpc>
            </a:pPr>
            <a:r>
              <a:rPr lang="en-US" sz="7083" spc="226">
                <a:solidFill>
                  <a:srgbClr val="000000"/>
                </a:solidFill>
                <a:latin typeface="League Spartan"/>
                <a:ea typeface="League Spartan"/>
                <a:cs typeface="League Spartan"/>
                <a:sym typeface="League Spartan"/>
              </a:rPr>
              <a:t>INFOGRAFÍA</a:t>
            </a:r>
          </a:p>
        </p:txBody>
      </p:sp>
      <p:sp>
        <p:nvSpPr>
          <p:cNvPr name="Freeform 31" id="31"/>
          <p:cNvSpPr/>
          <p:nvPr/>
        </p:nvSpPr>
        <p:spPr>
          <a:xfrm flipH="false" flipV="false" rot="0">
            <a:off x="7323829" y="3940553"/>
            <a:ext cx="952399" cy="1411913"/>
          </a:xfrm>
          <a:custGeom>
            <a:avLst/>
            <a:gdLst/>
            <a:ahLst/>
            <a:cxnLst/>
            <a:rect r="r" b="b" t="t" l="l"/>
            <a:pathLst>
              <a:path h="1411913" w="952399">
                <a:moveTo>
                  <a:pt x="0" y="0"/>
                </a:moveTo>
                <a:lnTo>
                  <a:pt x="952400" y="0"/>
                </a:lnTo>
                <a:lnTo>
                  <a:pt x="952400" y="1411913"/>
                </a:lnTo>
                <a:lnTo>
                  <a:pt x="0" y="141191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2" id="32"/>
          <p:cNvSpPr/>
          <p:nvPr/>
        </p:nvSpPr>
        <p:spPr>
          <a:xfrm flipH="false" flipV="false" rot="0">
            <a:off x="9968395" y="6602489"/>
            <a:ext cx="1047406" cy="1166140"/>
          </a:xfrm>
          <a:custGeom>
            <a:avLst/>
            <a:gdLst/>
            <a:ahLst/>
            <a:cxnLst/>
            <a:rect r="r" b="b" t="t" l="l"/>
            <a:pathLst>
              <a:path h="1166140" w="1047406">
                <a:moveTo>
                  <a:pt x="0" y="0"/>
                </a:moveTo>
                <a:lnTo>
                  <a:pt x="1047405" y="0"/>
                </a:lnTo>
                <a:lnTo>
                  <a:pt x="1047405" y="1166140"/>
                </a:lnTo>
                <a:lnTo>
                  <a:pt x="0" y="116614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33" id="33"/>
          <p:cNvSpPr/>
          <p:nvPr/>
        </p:nvSpPr>
        <p:spPr>
          <a:xfrm flipH="false" flipV="false" rot="0">
            <a:off x="10009650" y="4057507"/>
            <a:ext cx="973317" cy="1112940"/>
          </a:xfrm>
          <a:custGeom>
            <a:avLst/>
            <a:gdLst/>
            <a:ahLst/>
            <a:cxnLst/>
            <a:rect r="r" b="b" t="t" l="l"/>
            <a:pathLst>
              <a:path h="1112940" w="973317">
                <a:moveTo>
                  <a:pt x="0" y="0"/>
                </a:moveTo>
                <a:lnTo>
                  <a:pt x="973317" y="0"/>
                </a:lnTo>
                <a:lnTo>
                  <a:pt x="973317" y="1112941"/>
                </a:lnTo>
                <a:lnTo>
                  <a:pt x="0" y="111294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34" id="34"/>
          <p:cNvSpPr/>
          <p:nvPr/>
        </p:nvSpPr>
        <p:spPr>
          <a:xfrm flipH="false" flipV="false" rot="0">
            <a:off x="7275352" y="6593053"/>
            <a:ext cx="1049354" cy="1233215"/>
          </a:xfrm>
          <a:custGeom>
            <a:avLst/>
            <a:gdLst/>
            <a:ahLst/>
            <a:cxnLst/>
            <a:rect r="r" b="b" t="t" l="l"/>
            <a:pathLst>
              <a:path h="1233215" w="1049354">
                <a:moveTo>
                  <a:pt x="0" y="0"/>
                </a:moveTo>
                <a:lnTo>
                  <a:pt x="1049354" y="0"/>
                </a:lnTo>
                <a:lnTo>
                  <a:pt x="1049354" y="1233215"/>
                </a:lnTo>
                <a:lnTo>
                  <a:pt x="0" y="1233215"/>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35" id="35"/>
          <p:cNvSpPr txBox="true"/>
          <p:nvPr/>
        </p:nvSpPr>
        <p:spPr>
          <a:xfrm rot="0">
            <a:off x="2594183" y="3277492"/>
            <a:ext cx="3071543" cy="334586"/>
          </a:xfrm>
          <a:prstGeom prst="rect">
            <a:avLst/>
          </a:prstGeom>
        </p:spPr>
        <p:txBody>
          <a:bodyPr anchor="t" rtlCol="false" tIns="0" lIns="0" bIns="0" rIns="0">
            <a:spAutoFit/>
          </a:bodyPr>
          <a:lstStyle/>
          <a:p>
            <a:pPr algn="l">
              <a:lnSpc>
                <a:spcPts val="2816"/>
              </a:lnSpc>
              <a:spcBef>
                <a:spcPct val="0"/>
              </a:spcBef>
            </a:pPr>
            <a:r>
              <a:rPr lang="en-US" sz="2011" spc="-46">
                <a:solidFill>
                  <a:srgbClr val="000000"/>
                </a:solidFill>
                <a:latin typeface="League Spartan"/>
                <a:ea typeface="League Spartan"/>
                <a:cs typeface="League Spartan"/>
                <a:sym typeface="League Spartan"/>
              </a:rPr>
              <a:t>01. Trabajo</a:t>
            </a:r>
          </a:p>
        </p:txBody>
      </p:sp>
      <p:sp>
        <p:nvSpPr>
          <p:cNvPr name="TextBox 36" id="36"/>
          <p:cNvSpPr txBox="true"/>
          <p:nvPr/>
        </p:nvSpPr>
        <p:spPr>
          <a:xfrm rot="0">
            <a:off x="12939939" y="3277492"/>
            <a:ext cx="3418129" cy="334586"/>
          </a:xfrm>
          <a:prstGeom prst="rect">
            <a:avLst/>
          </a:prstGeom>
        </p:spPr>
        <p:txBody>
          <a:bodyPr anchor="t" rtlCol="false" tIns="0" lIns="0" bIns="0" rIns="0">
            <a:spAutoFit/>
          </a:bodyPr>
          <a:lstStyle/>
          <a:p>
            <a:pPr algn="l">
              <a:lnSpc>
                <a:spcPts val="2816"/>
              </a:lnSpc>
              <a:spcBef>
                <a:spcPct val="0"/>
              </a:spcBef>
            </a:pPr>
            <a:r>
              <a:rPr lang="en-US" sz="2011" spc="-46">
                <a:solidFill>
                  <a:srgbClr val="000000"/>
                </a:solidFill>
                <a:latin typeface="League Spartan"/>
                <a:ea typeface="League Spartan"/>
                <a:cs typeface="League Spartan"/>
                <a:sym typeface="League Spartan"/>
              </a:rPr>
              <a:t>03. Metas</a:t>
            </a:r>
          </a:p>
        </p:txBody>
      </p:sp>
      <p:sp>
        <p:nvSpPr>
          <p:cNvPr name="TextBox 37" id="37"/>
          <p:cNvSpPr txBox="true"/>
          <p:nvPr/>
        </p:nvSpPr>
        <p:spPr>
          <a:xfrm rot="0">
            <a:off x="12998949" y="6185586"/>
            <a:ext cx="3359119" cy="334586"/>
          </a:xfrm>
          <a:prstGeom prst="rect">
            <a:avLst/>
          </a:prstGeom>
        </p:spPr>
        <p:txBody>
          <a:bodyPr anchor="t" rtlCol="false" tIns="0" lIns="0" bIns="0" rIns="0">
            <a:spAutoFit/>
          </a:bodyPr>
          <a:lstStyle/>
          <a:p>
            <a:pPr algn="l">
              <a:lnSpc>
                <a:spcPts val="2816"/>
              </a:lnSpc>
              <a:spcBef>
                <a:spcPct val="0"/>
              </a:spcBef>
            </a:pPr>
            <a:r>
              <a:rPr lang="en-US" sz="2011" spc="-46">
                <a:solidFill>
                  <a:srgbClr val="000000"/>
                </a:solidFill>
                <a:latin typeface="League Spartan"/>
                <a:ea typeface="League Spartan"/>
                <a:cs typeface="League Spartan"/>
                <a:sym typeface="League Spartan"/>
              </a:rPr>
              <a:t>04. Resultados</a:t>
            </a:r>
          </a:p>
        </p:txBody>
      </p:sp>
      <p:sp>
        <p:nvSpPr>
          <p:cNvPr name="TextBox 38" id="38"/>
          <p:cNvSpPr txBox="true"/>
          <p:nvPr/>
        </p:nvSpPr>
        <p:spPr>
          <a:xfrm rot="0">
            <a:off x="2594183" y="6185586"/>
            <a:ext cx="3071543" cy="334586"/>
          </a:xfrm>
          <a:prstGeom prst="rect">
            <a:avLst/>
          </a:prstGeom>
        </p:spPr>
        <p:txBody>
          <a:bodyPr anchor="t" rtlCol="false" tIns="0" lIns="0" bIns="0" rIns="0">
            <a:spAutoFit/>
          </a:bodyPr>
          <a:lstStyle/>
          <a:p>
            <a:pPr algn="l">
              <a:lnSpc>
                <a:spcPts val="2816"/>
              </a:lnSpc>
              <a:spcBef>
                <a:spcPct val="0"/>
              </a:spcBef>
            </a:pPr>
            <a:r>
              <a:rPr lang="en-US" sz="2011" spc="-46">
                <a:solidFill>
                  <a:srgbClr val="000000"/>
                </a:solidFill>
                <a:latin typeface="League Spartan"/>
                <a:ea typeface="League Spartan"/>
                <a:cs typeface="League Spartan"/>
                <a:sym typeface="League Spartan"/>
              </a:rPr>
              <a:t>02. Cronología</a:t>
            </a:r>
          </a:p>
        </p:txBody>
      </p:sp>
      <p:sp>
        <p:nvSpPr>
          <p:cNvPr name="TextBox 39" id="39"/>
          <p:cNvSpPr txBox="true"/>
          <p:nvPr/>
        </p:nvSpPr>
        <p:spPr>
          <a:xfrm rot="0">
            <a:off x="2594183" y="3750293"/>
            <a:ext cx="2689114" cy="1881945"/>
          </a:xfrm>
          <a:prstGeom prst="rect">
            <a:avLst/>
          </a:prstGeom>
        </p:spPr>
        <p:txBody>
          <a:bodyPr anchor="t" rtlCol="false" tIns="0" lIns="0" bIns="0" rIns="0">
            <a:spAutoFit/>
          </a:bodyPr>
          <a:lstStyle/>
          <a:p>
            <a:pPr algn="l">
              <a:lnSpc>
                <a:spcPts val="2189"/>
              </a:lnSpc>
            </a:pPr>
            <a:r>
              <a:rPr lang="en-US" sz="1645">
                <a:solidFill>
                  <a:srgbClr val="000000"/>
                </a:solidFill>
                <a:latin typeface="Open Sans"/>
                <a:ea typeface="Open Sans"/>
                <a:cs typeface="Open Sans"/>
                <a:sym typeface="Open Sans"/>
              </a:rPr>
              <a:t>Lorem ipsum dolor sit amet, consectetur adipiscing elit. Suspendisse in mi sed velit lacinia vulputate. Vestibulum dignissim mollis ipsum sed pellentesque.</a:t>
            </a:r>
          </a:p>
        </p:txBody>
      </p:sp>
      <p:sp>
        <p:nvSpPr>
          <p:cNvPr name="TextBox 40" id="40"/>
          <p:cNvSpPr txBox="true"/>
          <p:nvPr/>
        </p:nvSpPr>
        <p:spPr>
          <a:xfrm rot="0">
            <a:off x="2594183" y="6812226"/>
            <a:ext cx="2933584" cy="1611935"/>
          </a:xfrm>
          <a:prstGeom prst="rect">
            <a:avLst/>
          </a:prstGeom>
        </p:spPr>
        <p:txBody>
          <a:bodyPr anchor="t" rtlCol="false" tIns="0" lIns="0" bIns="0" rIns="0">
            <a:spAutoFit/>
          </a:bodyPr>
          <a:lstStyle/>
          <a:p>
            <a:pPr algn="l">
              <a:lnSpc>
                <a:spcPts val="2189"/>
              </a:lnSpc>
            </a:pPr>
            <a:r>
              <a:rPr lang="en-US" sz="1645">
                <a:solidFill>
                  <a:srgbClr val="000000"/>
                </a:solidFill>
                <a:latin typeface="Open Sans"/>
                <a:ea typeface="Open Sans"/>
                <a:cs typeface="Open Sans"/>
                <a:sym typeface="Open Sans"/>
              </a:rPr>
              <a:t>Lorem ipsum dolor sit amet, consectetur adipiscing elit. Suspendisse in mi sed velit lacinia vulputate. Vestibulum dignissim mollis ipsum sed pellentesque.</a:t>
            </a:r>
          </a:p>
        </p:txBody>
      </p:sp>
      <p:sp>
        <p:nvSpPr>
          <p:cNvPr name="TextBox 41" id="41"/>
          <p:cNvSpPr txBox="true"/>
          <p:nvPr/>
        </p:nvSpPr>
        <p:spPr>
          <a:xfrm rot="0">
            <a:off x="12939939" y="3750293"/>
            <a:ext cx="2699178" cy="1881945"/>
          </a:xfrm>
          <a:prstGeom prst="rect">
            <a:avLst/>
          </a:prstGeom>
        </p:spPr>
        <p:txBody>
          <a:bodyPr anchor="t" rtlCol="false" tIns="0" lIns="0" bIns="0" rIns="0">
            <a:spAutoFit/>
          </a:bodyPr>
          <a:lstStyle/>
          <a:p>
            <a:pPr algn="l">
              <a:lnSpc>
                <a:spcPts val="2189"/>
              </a:lnSpc>
            </a:pPr>
            <a:r>
              <a:rPr lang="en-US" sz="1645">
                <a:solidFill>
                  <a:srgbClr val="000000"/>
                </a:solidFill>
                <a:latin typeface="Open Sans"/>
                <a:ea typeface="Open Sans"/>
                <a:cs typeface="Open Sans"/>
                <a:sym typeface="Open Sans"/>
              </a:rPr>
              <a:t>Lorem ipsum dolor sit amet, consectetur adipiscing elit. Suspendisse in mi sed velit lacinia vulputate. Vestibulum dignissim mollis ipsum sed pellentesque.</a:t>
            </a:r>
          </a:p>
        </p:txBody>
      </p:sp>
      <p:sp>
        <p:nvSpPr>
          <p:cNvPr name="TextBox 42" id="42"/>
          <p:cNvSpPr txBox="true"/>
          <p:nvPr/>
        </p:nvSpPr>
        <p:spPr>
          <a:xfrm rot="0">
            <a:off x="12998949" y="6812226"/>
            <a:ext cx="2787064" cy="1611935"/>
          </a:xfrm>
          <a:prstGeom prst="rect">
            <a:avLst/>
          </a:prstGeom>
        </p:spPr>
        <p:txBody>
          <a:bodyPr anchor="t" rtlCol="false" tIns="0" lIns="0" bIns="0" rIns="0">
            <a:spAutoFit/>
          </a:bodyPr>
          <a:lstStyle/>
          <a:p>
            <a:pPr algn="l">
              <a:lnSpc>
                <a:spcPts val="2189"/>
              </a:lnSpc>
            </a:pPr>
            <a:r>
              <a:rPr lang="en-US" sz="1645">
                <a:solidFill>
                  <a:srgbClr val="000000"/>
                </a:solidFill>
                <a:latin typeface="Open Sans"/>
                <a:ea typeface="Open Sans"/>
                <a:cs typeface="Open Sans"/>
                <a:sym typeface="Open Sans"/>
              </a:rPr>
              <a:t>Lorem ipsum dolor sit amet, consectetur adipiscing elit. Suspendisse in mi sed velit lacinia vulputate. Vestibulum dignissim mollis ipsum sed pellentesque.</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244" t="0" r="-2244" b="0"/>
            </a:stretch>
          </a:blipFill>
        </p:spPr>
      </p:sp>
      <p:grpSp>
        <p:nvGrpSpPr>
          <p:cNvPr name="Group 3" id="3"/>
          <p:cNvGrpSpPr/>
          <p:nvPr/>
        </p:nvGrpSpPr>
        <p:grpSpPr>
          <a:xfrm rot="0">
            <a:off x="1362575" y="1028700"/>
            <a:ext cx="15562849" cy="8179961"/>
            <a:chOff x="0" y="0"/>
            <a:chExt cx="5796956" cy="3046927"/>
          </a:xfrm>
        </p:grpSpPr>
        <p:sp>
          <p:nvSpPr>
            <p:cNvPr name="Freeform 4" id="4"/>
            <p:cNvSpPr/>
            <p:nvPr/>
          </p:nvSpPr>
          <p:spPr>
            <a:xfrm flipH="false" flipV="false" rot="0">
              <a:off x="0" y="0"/>
              <a:ext cx="5796955" cy="3046927"/>
            </a:xfrm>
            <a:custGeom>
              <a:avLst/>
              <a:gdLst/>
              <a:ahLst/>
              <a:cxnLst/>
              <a:rect r="r" b="b" t="t" l="l"/>
              <a:pathLst>
                <a:path h="3046927" w="5796955">
                  <a:moveTo>
                    <a:pt x="0" y="0"/>
                  </a:moveTo>
                  <a:lnTo>
                    <a:pt x="5796955" y="0"/>
                  </a:lnTo>
                  <a:lnTo>
                    <a:pt x="5796955" y="3046927"/>
                  </a:lnTo>
                  <a:lnTo>
                    <a:pt x="0" y="3046927"/>
                  </a:lnTo>
                  <a:close/>
                </a:path>
              </a:pathLst>
            </a:custGeom>
            <a:solidFill>
              <a:srgbClr val="000000">
                <a:alpha val="0"/>
              </a:srgbClr>
            </a:solidFill>
            <a:ln w="66675" cap="sq">
              <a:solidFill>
                <a:srgbClr val="570F69"/>
              </a:solidFill>
              <a:prstDash val="solid"/>
              <a:miter/>
            </a:ln>
          </p:spPr>
        </p:sp>
        <p:sp>
          <p:nvSpPr>
            <p:cNvPr name="TextBox 5" id="5"/>
            <p:cNvSpPr txBox="true"/>
            <p:nvPr/>
          </p:nvSpPr>
          <p:spPr>
            <a:xfrm>
              <a:off x="0" y="9525"/>
              <a:ext cx="5796956" cy="3037402"/>
            </a:xfrm>
            <a:prstGeom prst="rect">
              <a:avLst/>
            </a:prstGeom>
          </p:spPr>
          <p:txBody>
            <a:bodyPr anchor="ctr" rtlCol="false" tIns="48876" lIns="48876" bIns="48876" rIns="48876"/>
            <a:lstStyle/>
            <a:p>
              <a:pPr algn="ctr">
                <a:lnSpc>
                  <a:spcPts val="1813"/>
                </a:lnSpc>
              </a:pPr>
            </a:p>
          </p:txBody>
        </p:sp>
      </p:grpSp>
      <p:grpSp>
        <p:nvGrpSpPr>
          <p:cNvPr name="Group 6" id="6"/>
          <p:cNvGrpSpPr/>
          <p:nvPr/>
        </p:nvGrpSpPr>
        <p:grpSpPr>
          <a:xfrm rot="-3517006">
            <a:off x="-3612269" y="688856"/>
            <a:ext cx="9281939" cy="2794075"/>
            <a:chOff x="0" y="0"/>
            <a:chExt cx="2444626" cy="735888"/>
          </a:xfrm>
        </p:grpSpPr>
        <p:sp>
          <p:nvSpPr>
            <p:cNvPr name="Freeform 7" id="7"/>
            <p:cNvSpPr/>
            <p:nvPr/>
          </p:nvSpPr>
          <p:spPr>
            <a:xfrm flipH="false" flipV="false" rot="0">
              <a:off x="0" y="0"/>
              <a:ext cx="2444626" cy="735888"/>
            </a:xfrm>
            <a:custGeom>
              <a:avLst/>
              <a:gdLst/>
              <a:ahLst/>
              <a:cxnLst/>
              <a:rect r="r" b="b" t="t" l="l"/>
              <a:pathLst>
                <a:path h="735888" w="2444626">
                  <a:moveTo>
                    <a:pt x="0" y="0"/>
                  </a:moveTo>
                  <a:lnTo>
                    <a:pt x="2444626" y="0"/>
                  </a:lnTo>
                  <a:lnTo>
                    <a:pt x="2444626" y="735888"/>
                  </a:lnTo>
                  <a:lnTo>
                    <a:pt x="0" y="735888"/>
                  </a:lnTo>
                  <a:close/>
                </a:path>
              </a:pathLst>
            </a:custGeom>
            <a:solidFill>
              <a:srgbClr val="EDECED"/>
            </a:solidFill>
          </p:spPr>
        </p:sp>
        <p:sp>
          <p:nvSpPr>
            <p:cNvPr name="TextBox 8" id="8"/>
            <p:cNvSpPr txBox="true"/>
            <p:nvPr/>
          </p:nvSpPr>
          <p:spPr>
            <a:xfrm>
              <a:off x="0" y="-47625"/>
              <a:ext cx="2444626" cy="783513"/>
            </a:xfrm>
            <a:prstGeom prst="rect">
              <a:avLst/>
            </a:prstGeom>
          </p:spPr>
          <p:txBody>
            <a:bodyPr anchor="ctr" rtlCol="false" tIns="50800" lIns="50800" bIns="50800" rIns="50800"/>
            <a:lstStyle/>
            <a:p>
              <a:pPr algn="ctr">
                <a:lnSpc>
                  <a:spcPts val="2800"/>
                </a:lnSpc>
              </a:pPr>
            </a:p>
          </p:txBody>
        </p:sp>
      </p:grpSp>
      <p:sp>
        <p:nvSpPr>
          <p:cNvPr name="Freeform 9" id="9"/>
          <p:cNvSpPr/>
          <p:nvPr/>
        </p:nvSpPr>
        <p:spPr>
          <a:xfrm flipH="false" flipV="false" rot="5400000">
            <a:off x="-2002146" y="1137096"/>
            <a:ext cx="8048673" cy="4712132"/>
          </a:xfrm>
          <a:custGeom>
            <a:avLst/>
            <a:gdLst/>
            <a:ahLst/>
            <a:cxnLst/>
            <a:rect r="r" b="b" t="t" l="l"/>
            <a:pathLst>
              <a:path h="4712132" w="8048673">
                <a:moveTo>
                  <a:pt x="0" y="0"/>
                </a:moveTo>
                <a:lnTo>
                  <a:pt x="8048673" y="0"/>
                </a:lnTo>
                <a:lnTo>
                  <a:pt x="8048673" y="4712132"/>
                </a:lnTo>
                <a:lnTo>
                  <a:pt x="0" y="4712132"/>
                </a:lnTo>
                <a:lnTo>
                  <a:pt x="0" y="0"/>
                </a:lnTo>
                <a:close/>
              </a:path>
            </a:pathLst>
          </a:custGeom>
          <a:blipFill>
            <a:blip r:embed="rId3">
              <a:alphaModFix amt="88000"/>
              <a:extLst>
                <a:ext uri="{96DAC541-7B7A-43D3-8B79-37D633B846F1}">
                  <asvg:svgBlip xmlns:asvg="http://schemas.microsoft.com/office/drawing/2016/SVG/main" r:embed="rId4"/>
                </a:ext>
              </a:extLst>
            </a:blip>
            <a:stretch>
              <a:fillRect l="0" t="0" r="0" b="0"/>
            </a:stretch>
          </a:blipFill>
        </p:spPr>
      </p:sp>
      <p:pic>
        <p:nvPicPr>
          <p:cNvPr name="Picture 10" id="10"/>
          <p:cNvPicPr>
            <a:picLocks noChangeAspect="true"/>
          </p:cNvPicPr>
          <p:nvPr/>
        </p:nvPicPr>
        <p:blipFill>
          <a:blip r:embed="rId5"/>
          <a:stretch>
            <a:fillRect/>
          </a:stretch>
        </p:blipFill>
        <p:spPr>
          <a:xfrm rot="0">
            <a:off x="11239721" y="3969676"/>
            <a:ext cx="4477120" cy="2611654"/>
          </a:xfrm>
          <a:prstGeom prst="rect">
            <a:avLst/>
          </a:prstGeom>
        </p:spPr>
      </p:pic>
      <p:pic>
        <p:nvPicPr>
          <p:cNvPr name="Picture 11" id="11"/>
          <p:cNvPicPr>
            <a:picLocks noChangeAspect="true"/>
          </p:cNvPicPr>
          <p:nvPr/>
        </p:nvPicPr>
        <p:blipFill>
          <a:blip r:embed="rId6"/>
          <a:stretch>
            <a:fillRect/>
          </a:stretch>
        </p:blipFill>
        <p:spPr>
          <a:xfrm rot="0">
            <a:off x="6913619" y="4138758"/>
            <a:ext cx="4097568" cy="2390248"/>
          </a:xfrm>
          <a:prstGeom prst="rect">
            <a:avLst/>
          </a:prstGeom>
        </p:spPr>
      </p:pic>
      <p:pic>
        <p:nvPicPr>
          <p:cNvPr name="Picture 12" id="12"/>
          <p:cNvPicPr>
            <a:picLocks noChangeAspect="true"/>
          </p:cNvPicPr>
          <p:nvPr/>
        </p:nvPicPr>
        <p:blipFill>
          <a:blip r:embed="rId7"/>
          <a:stretch>
            <a:fillRect/>
          </a:stretch>
        </p:blipFill>
        <p:spPr>
          <a:xfrm rot="0">
            <a:off x="2993047" y="4617781"/>
            <a:ext cx="3139523" cy="1831389"/>
          </a:xfrm>
          <a:prstGeom prst="rect">
            <a:avLst/>
          </a:prstGeom>
        </p:spPr>
      </p:pic>
      <p:sp>
        <p:nvSpPr>
          <p:cNvPr name="TextBox 13" id="13"/>
          <p:cNvSpPr txBox="true"/>
          <p:nvPr/>
        </p:nvSpPr>
        <p:spPr>
          <a:xfrm rot="0">
            <a:off x="7255083" y="7031120"/>
            <a:ext cx="3414640" cy="1322511"/>
          </a:xfrm>
          <a:prstGeom prst="rect">
            <a:avLst/>
          </a:prstGeom>
        </p:spPr>
        <p:txBody>
          <a:bodyPr anchor="t" rtlCol="false" tIns="0" lIns="0" bIns="0" rIns="0">
            <a:spAutoFit/>
          </a:bodyPr>
          <a:lstStyle/>
          <a:p>
            <a:pPr algn="l">
              <a:lnSpc>
                <a:spcPts val="2157"/>
              </a:lnSpc>
            </a:pPr>
            <a:r>
              <a:rPr lang="en-US" sz="1621">
                <a:solidFill>
                  <a:srgbClr val="000000"/>
                </a:solidFill>
                <a:latin typeface="Be Vietnam"/>
                <a:ea typeface="Be Vietnam"/>
                <a:cs typeface="Be Vietnam"/>
                <a:sym typeface="Be Vietnam"/>
              </a:rPr>
              <a:t>Lorem ipsum dolor sit amet, consectetur adipiscing elit. Suspendisse in mi sed velit lacinia vulputate. Vestibulum dignissim mollis ipsum sed pellentesque.</a:t>
            </a:r>
          </a:p>
        </p:txBody>
      </p:sp>
      <p:sp>
        <p:nvSpPr>
          <p:cNvPr name="TextBox 14" id="14"/>
          <p:cNvSpPr txBox="true"/>
          <p:nvPr/>
        </p:nvSpPr>
        <p:spPr>
          <a:xfrm rot="0">
            <a:off x="3254674" y="7031120"/>
            <a:ext cx="3412034" cy="1322511"/>
          </a:xfrm>
          <a:prstGeom prst="rect">
            <a:avLst/>
          </a:prstGeom>
        </p:spPr>
        <p:txBody>
          <a:bodyPr anchor="t" rtlCol="false" tIns="0" lIns="0" bIns="0" rIns="0">
            <a:spAutoFit/>
          </a:bodyPr>
          <a:lstStyle/>
          <a:p>
            <a:pPr algn="l">
              <a:lnSpc>
                <a:spcPts val="2157"/>
              </a:lnSpc>
            </a:pPr>
            <a:r>
              <a:rPr lang="en-US" sz="1621">
                <a:solidFill>
                  <a:srgbClr val="000000"/>
                </a:solidFill>
                <a:latin typeface="Be Vietnam"/>
                <a:ea typeface="Be Vietnam"/>
                <a:cs typeface="Be Vietnam"/>
                <a:sym typeface="Be Vietnam"/>
              </a:rPr>
              <a:t>Lorem ipsum dolor sit amet, consectetur adipiscing elit. Suspendisse in mi sed velit lacinia vulputate. Vestibulum dignissim mollis ipsum sed pellentesque.</a:t>
            </a:r>
          </a:p>
        </p:txBody>
      </p:sp>
      <p:sp>
        <p:nvSpPr>
          <p:cNvPr name="TextBox 15" id="15"/>
          <p:cNvSpPr txBox="true"/>
          <p:nvPr/>
        </p:nvSpPr>
        <p:spPr>
          <a:xfrm rot="0">
            <a:off x="11612814" y="7031120"/>
            <a:ext cx="3911349" cy="1322511"/>
          </a:xfrm>
          <a:prstGeom prst="rect">
            <a:avLst/>
          </a:prstGeom>
        </p:spPr>
        <p:txBody>
          <a:bodyPr anchor="t" rtlCol="false" tIns="0" lIns="0" bIns="0" rIns="0">
            <a:spAutoFit/>
          </a:bodyPr>
          <a:lstStyle/>
          <a:p>
            <a:pPr algn="l">
              <a:lnSpc>
                <a:spcPts val="2157"/>
              </a:lnSpc>
            </a:pPr>
            <a:r>
              <a:rPr lang="en-US" sz="1621">
                <a:solidFill>
                  <a:srgbClr val="000000"/>
                </a:solidFill>
                <a:latin typeface="Be Vietnam"/>
                <a:ea typeface="Be Vietnam"/>
                <a:cs typeface="Be Vietnam"/>
                <a:sym typeface="Be Vietnam"/>
              </a:rPr>
              <a:t>Lorem ipsum dolor sit amet, consectetur adipiscing elit. Suspendisse in mi sed velit lacinia vulputate. Vestibulum dignissim mollis ipsum sed pellentesque.</a:t>
            </a:r>
          </a:p>
        </p:txBody>
      </p:sp>
      <p:sp>
        <p:nvSpPr>
          <p:cNvPr name="TextBox 16" id="16"/>
          <p:cNvSpPr txBox="true"/>
          <p:nvPr/>
        </p:nvSpPr>
        <p:spPr>
          <a:xfrm rot="0">
            <a:off x="1968621" y="2260642"/>
            <a:ext cx="14350758" cy="995809"/>
          </a:xfrm>
          <a:prstGeom prst="rect">
            <a:avLst/>
          </a:prstGeom>
        </p:spPr>
        <p:txBody>
          <a:bodyPr anchor="t" rtlCol="false" tIns="0" lIns="0" bIns="0" rIns="0">
            <a:spAutoFit/>
          </a:bodyPr>
          <a:lstStyle/>
          <a:p>
            <a:pPr algn="ctr">
              <a:lnSpc>
                <a:spcPts val="7519"/>
              </a:lnSpc>
            </a:pPr>
            <a:r>
              <a:rPr lang="en-US" b="true" sz="7300" spc="233">
                <a:solidFill>
                  <a:srgbClr val="000000"/>
                </a:solidFill>
                <a:latin typeface="Be Vietnam Ultra-Bold"/>
                <a:ea typeface="Be Vietnam Ultra-Bold"/>
                <a:cs typeface="Be Vietnam Ultra-Bold"/>
                <a:sym typeface="Be Vietnam Ultra-Bold"/>
              </a:rPr>
              <a:t>RESULTADOS ANUALES</a:t>
            </a:r>
          </a:p>
        </p:txBody>
      </p:sp>
      <p:sp>
        <p:nvSpPr>
          <p:cNvPr name="TextBox 17" id="17"/>
          <p:cNvSpPr txBox="true"/>
          <p:nvPr/>
        </p:nvSpPr>
        <p:spPr>
          <a:xfrm rot="0">
            <a:off x="3254674" y="6643796"/>
            <a:ext cx="3730933" cy="271470"/>
          </a:xfrm>
          <a:prstGeom prst="rect">
            <a:avLst/>
          </a:prstGeom>
        </p:spPr>
        <p:txBody>
          <a:bodyPr anchor="t" rtlCol="false" tIns="0" lIns="0" bIns="0" rIns="0">
            <a:spAutoFit/>
          </a:bodyPr>
          <a:lstStyle/>
          <a:p>
            <a:pPr algn="l">
              <a:lnSpc>
                <a:spcPts val="2049"/>
              </a:lnSpc>
            </a:pPr>
            <a:r>
              <a:rPr lang="en-US" b="true" sz="1989" spc="63">
                <a:solidFill>
                  <a:srgbClr val="000000"/>
                </a:solidFill>
                <a:latin typeface="Be Vietnam Ultra-Bold"/>
                <a:ea typeface="Be Vietnam Ultra-Bold"/>
                <a:cs typeface="Be Vietnam Ultra-Bold"/>
                <a:sym typeface="Be Vietnam Ultra-Bold"/>
              </a:rPr>
              <a:t>PRIMER TRIMESTRE</a:t>
            </a:r>
          </a:p>
        </p:txBody>
      </p:sp>
      <p:sp>
        <p:nvSpPr>
          <p:cNvPr name="TextBox 18" id="18"/>
          <p:cNvSpPr txBox="true"/>
          <p:nvPr/>
        </p:nvSpPr>
        <p:spPr>
          <a:xfrm rot="0">
            <a:off x="7255083" y="6643796"/>
            <a:ext cx="3730933" cy="271470"/>
          </a:xfrm>
          <a:prstGeom prst="rect">
            <a:avLst/>
          </a:prstGeom>
        </p:spPr>
        <p:txBody>
          <a:bodyPr anchor="t" rtlCol="false" tIns="0" lIns="0" bIns="0" rIns="0">
            <a:spAutoFit/>
          </a:bodyPr>
          <a:lstStyle/>
          <a:p>
            <a:pPr algn="l">
              <a:lnSpc>
                <a:spcPts val="2049"/>
              </a:lnSpc>
            </a:pPr>
            <a:r>
              <a:rPr lang="en-US" b="true" sz="1989" spc="63">
                <a:solidFill>
                  <a:srgbClr val="000000"/>
                </a:solidFill>
                <a:latin typeface="Be Vietnam Ultra-Bold"/>
                <a:ea typeface="Be Vietnam Ultra-Bold"/>
                <a:cs typeface="Be Vietnam Ultra-Bold"/>
                <a:sym typeface="Be Vietnam Ultra-Bold"/>
              </a:rPr>
              <a:t>PRIMER SEMESTRE</a:t>
            </a:r>
          </a:p>
        </p:txBody>
      </p:sp>
      <p:sp>
        <p:nvSpPr>
          <p:cNvPr name="TextBox 19" id="19"/>
          <p:cNvSpPr txBox="true"/>
          <p:nvPr/>
        </p:nvSpPr>
        <p:spPr>
          <a:xfrm rot="0">
            <a:off x="11612814" y="6643796"/>
            <a:ext cx="3730933" cy="271470"/>
          </a:xfrm>
          <a:prstGeom prst="rect">
            <a:avLst/>
          </a:prstGeom>
        </p:spPr>
        <p:txBody>
          <a:bodyPr anchor="t" rtlCol="false" tIns="0" lIns="0" bIns="0" rIns="0">
            <a:spAutoFit/>
          </a:bodyPr>
          <a:lstStyle/>
          <a:p>
            <a:pPr algn="l">
              <a:lnSpc>
                <a:spcPts val="2049"/>
              </a:lnSpc>
            </a:pPr>
            <a:r>
              <a:rPr lang="en-US" b="true" sz="1989" spc="63">
                <a:solidFill>
                  <a:srgbClr val="000000"/>
                </a:solidFill>
                <a:latin typeface="Be Vietnam Ultra-Bold"/>
                <a:ea typeface="Be Vietnam Ultra-Bold"/>
                <a:cs typeface="Be Vietnam Ultra-Bold"/>
                <a:sym typeface="Be Vietnam Ultra-Bold"/>
              </a:rPr>
              <a:t>RESULTADO ANUAL</a:t>
            </a:r>
          </a:p>
        </p:txBody>
      </p:sp>
      <p:sp>
        <p:nvSpPr>
          <p:cNvPr name="TextBox 20" id="20"/>
          <p:cNvSpPr txBox="true"/>
          <p:nvPr/>
        </p:nvSpPr>
        <p:spPr>
          <a:xfrm rot="0">
            <a:off x="3254674" y="3370751"/>
            <a:ext cx="12662861" cy="524368"/>
          </a:xfrm>
          <a:prstGeom prst="rect">
            <a:avLst/>
          </a:prstGeom>
        </p:spPr>
        <p:txBody>
          <a:bodyPr anchor="t" rtlCol="false" tIns="0" lIns="0" bIns="0" rIns="0">
            <a:spAutoFit/>
          </a:bodyPr>
          <a:lstStyle/>
          <a:p>
            <a:pPr algn="l">
              <a:lnSpc>
                <a:spcPts val="2157"/>
              </a:lnSpc>
            </a:pPr>
            <a:r>
              <a:rPr lang="en-US" sz="1621">
                <a:solidFill>
                  <a:srgbClr val="000000"/>
                </a:solidFill>
                <a:latin typeface="Be Vietnam"/>
                <a:ea typeface="Be Vietnam"/>
                <a:cs typeface="Be Vietnam"/>
                <a:sym typeface="Be Vietnam"/>
              </a:rPr>
              <a:t>Lorem ipsum dolor sit amet, consectetur adipiscing elit. Suspendisse in mi sed velit lacinia vulputate. Vestibulum dignissim mollis ipsum sed pellentesque.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DAGVPKf-SBo</dc:identifier>
  <dcterms:modified xsi:type="dcterms:W3CDTF">2011-08-01T06:04:30Z</dcterms:modified>
  <cp:revision>1</cp:revision>
  <dc:title>Presentación Diapositivas Propuesta Proyecto Marketing Profesional Corporativo Morado y Gris</dc:title>
</cp:coreProperties>
</file>